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312" r:id="rId1"/>
  </p:sldMasterIdLst>
  <p:notesMasterIdLst>
    <p:notesMasterId r:id="rId31"/>
  </p:notesMasterIdLst>
  <p:handoutMasterIdLst>
    <p:handoutMasterId r:id="rId32"/>
  </p:handoutMasterIdLst>
  <p:sldIdLst>
    <p:sldId id="256" r:id="rId2"/>
    <p:sldId id="270" r:id="rId3"/>
    <p:sldId id="277" r:id="rId4"/>
    <p:sldId id="284" r:id="rId5"/>
    <p:sldId id="285" r:id="rId6"/>
    <p:sldId id="286" r:id="rId7"/>
    <p:sldId id="287" r:id="rId8"/>
    <p:sldId id="289" r:id="rId9"/>
    <p:sldId id="290" r:id="rId10"/>
    <p:sldId id="269" r:id="rId11"/>
    <p:sldId id="291" r:id="rId12"/>
    <p:sldId id="292" r:id="rId13"/>
    <p:sldId id="293" r:id="rId14"/>
    <p:sldId id="308" r:id="rId15"/>
    <p:sldId id="294" r:id="rId16"/>
    <p:sldId id="309"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Lst>
  <p:sldSz cx="12192000" cy="6858000"/>
  <p:notesSz cx="6858000" cy="9144000"/>
  <p:embeddedFontLst>
    <p:embeddedFont>
      <p:font typeface="나눔고딕" pitchFamily="50" charset="-127"/>
      <p:regular r:id="rId33"/>
      <p:bold r:id="rId34"/>
    </p:embeddedFont>
    <p:embeddedFont>
      <p:font typeface="맑은 고딕" pitchFamily="50" charset="-127"/>
      <p:regular r:id="rId35"/>
      <p:bold r:id="rId36"/>
    </p:embeddedFont>
    <p:embeddedFont>
      <p:font typeface="Calibri" pitchFamily="34" charset="0"/>
      <p:regular r:id="rId37"/>
      <p:bold r:id="rId38"/>
      <p:italic r:id="rId39"/>
      <p:boldItalic r:id="rId4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2D200454-40CA-4A62-9FC3-DE9A4176ACB9}">
      <p15:notesGuideLst xmlns:p15="http://schemas.microsoft.com/office/powerpoint/2012/main" xmlns:p14="http://schemas.microsoft.com/office/powerpoint/2010/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001" autoAdjust="0"/>
    <p:restoredTop sz="94660"/>
  </p:normalViewPr>
  <p:slideViewPr>
    <p:cSldViewPr snapToGrid="0" snapToObjects="1">
      <p:cViewPr varScale="1">
        <p:scale>
          <a:sx n="112" d="100"/>
          <a:sy n="112" d="100"/>
        </p:scale>
        <p:origin x="-258" y="-7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9" d="100"/>
          <a:sy n="79" d="100"/>
        </p:scale>
        <p:origin x="2550" y="102"/>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9214C1-2863-45BA-A7C5-D5EA3C3D4C30}" type="datetimeFigureOut">
              <a:rPr lang="ko-KR" altLang="en-US" smtClean="0"/>
              <a:pPr/>
              <a:t>2020-04-07</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3020B9-F693-4639-BB27-7B1AD87C61AA}" type="slidenum">
              <a:rPr lang="ko-KR" altLang="en-US" smtClean="0"/>
              <a:pPr/>
              <a:t>‹#›</a:t>
            </a:fld>
            <a:endParaRPr lang="ko-KR" altLang="en-US"/>
          </a:p>
        </p:txBody>
      </p:sp>
    </p:spTree>
    <p:extLst>
      <p:ext uri="{BB962C8B-B14F-4D97-AF65-F5344CB8AC3E}">
        <p14:creationId xmlns:p14="http://schemas.microsoft.com/office/powerpoint/2010/main" xmlns="" val="2846427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563C85-90F6-445D-9B5B-8ABB00FB3043}" type="datetimeFigureOut">
              <a:rPr lang="ko-KR" altLang="en-US" smtClean="0"/>
              <a:pPr/>
              <a:t>2020-04-07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16B34-ED2F-4269-81E8-097D50C90279}" type="slidenum">
              <a:rPr lang="ko-KR" altLang="en-US" smtClean="0"/>
              <a:pPr/>
              <a:t>‹#›</a:t>
            </a:fld>
            <a:endParaRPr lang="ko-KR" altLang="en-US"/>
          </a:p>
        </p:txBody>
      </p:sp>
    </p:spTree>
    <p:extLst>
      <p:ext uri="{BB962C8B-B14F-4D97-AF65-F5344CB8AC3E}">
        <p14:creationId xmlns:p14="http://schemas.microsoft.com/office/powerpoint/2010/main" xmlns="" val="43081756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0B16B34-ED2F-4269-81E8-097D50C90279}" type="slidenum">
              <a:rPr lang="ko-KR" altLang="en-US" smtClean="0"/>
              <a:pPr/>
              <a:t>1</a:t>
            </a:fld>
            <a:endParaRPr lang="ko-KR" altLang="en-US"/>
          </a:p>
        </p:txBody>
      </p:sp>
    </p:spTree>
    <p:extLst>
      <p:ext uri="{BB962C8B-B14F-4D97-AF65-F5344CB8AC3E}">
        <p14:creationId xmlns:p14="http://schemas.microsoft.com/office/powerpoint/2010/main" xmlns="" val="3106456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Title 1"/>
          <p:cNvSpPr txBox="1">
            <a:spLocks noGrp="1"/>
          </p:cNvSpPr>
          <p:nvPr>
            <p:ph type="ctrTitle"/>
          </p:nvPr>
        </p:nvSpPr>
        <p:spPr>
          <a:xfrm>
            <a:off x="914400" y="1122680"/>
            <a:ext cx="10363835" cy="2388235"/>
          </a:xfrm>
          <a:prstGeom prst="rect">
            <a:avLst/>
          </a:prstGeom>
        </p:spPr>
        <p:txBody>
          <a:bodyPr vert="horz" wrap="square" lIns="91440" tIns="45720" rIns="91440" bIns="45720" numCol="1" anchor="b">
            <a:normAutofit/>
          </a:bodyPr>
          <a:lstStyle>
            <a:lvl1pPr marL="0" indent="0" algn="ctr" defTabSz="508000">
              <a:lnSpc>
                <a:spcPct val="100000"/>
              </a:lnSpc>
              <a:spcBef>
                <a:spcPts val="0"/>
              </a:spcBef>
              <a:spcAft>
                <a:spcPts val="0"/>
              </a:spcAft>
              <a:buFontTx/>
              <a:buNone/>
              <a:defRPr lang="en-GB" altLang="en-US" sz="6000"/>
            </a:lvl1pPr>
          </a:lstStyle>
          <a:p>
            <a:pPr marL="0" indent="0" defTabSz="508000">
              <a:lnSpc>
                <a:spcPct val="100000"/>
              </a:lnSpc>
              <a:spcBef>
                <a:spcPts val="0"/>
              </a:spcBef>
              <a:spcAft>
                <a:spcPts val="0"/>
              </a:spcAft>
              <a:buFontTx/>
              <a:buNone/>
            </a:pPr>
            <a:r>
              <a:rPr lang="ko-KR" altLang="en-US" sz="6000"/>
              <a:t>제목을 입력하십시오</a:t>
            </a:r>
          </a:p>
        </p:txBody>
      </p:sp>
      <p:sp>
        <p:nvSpPr>
          <p:cNvPr id="3" name="Subtitle 2"/>
          <p:cNvSpPr txBox="1">
            <a:spLocks noGrp="1"/>
          </p:cNvSpPr>
          <p:nvPr>
            <p:ph type="subTitle" idx="1"/>
          </p:nvPr>
        </p:nvSpPr>
        <p:spPr>
          <a:xfrm>
            <a:off x="1524000" y="3602355"/>
            <a:ext cx="9144635" cy="1656080"/>
          </a:xfrm>
          <a:prstGeom prst="rect">
            <a:avLst/>
          </a:prstGeom>
        </p:spPr>
        <p:txBody>
          <a:bodyPr vert="horz" wrap="square" lIns="91440" tIns="45720" rIns="91440" bIns="45720" numCol="1" anchor="t">
            <a:normAutofit/>
          </a:bodyPr>
          <a:lstStyle>
            <a:lvl1pPr marL="0" indent="0" algn="ctr" defTabSz="508000">
              <a:lnSpc>
                <a:spcPct val="100000"/>
              </a:lnSpc>
              <a:spcBef>
                <a:spcPts val="0"/>
              </a:spcBef>
              <a:spcAft>
                <a:spcPts val="0"/>
              </a:spcAft>
              <a:buFontTx/>
              <a:buNone/>
              <a:defRPr lang="en-GB" altLang="en-US" sz="2400"/>
            </a:lvl1pPr>
            <a:lvl2pPr marL="457200" indent="0" algn="ctr" defTabSz="508000">
              <a:lnSpc>
                <a:spcPct val="100000"/>
              </a:lnSpc>
              <a:spcBef>
                <a:spcPts val="0"/>
              </a:spcBef>
              <a:spcAft>
                <a:spcPts val="0"/>
              </a:spcAft>
              <a:buFontTx/>
              <a:buNone/>
              <a:defRPr lang="en-GB" altLang="en-US" sz="2000"/>
            </a:lvl2pPr>
            <a:lvl3pPr marL="914400" indent="0" algn="ctr" defTabSz="508000">
              <a:lnSpc>
                <a:spcPct val="100000"/>
              </a:lnSpc>
              <a:spcBef>
                <a:spcPts val="0"/>
              </a:spcBef>
              <a:spcAft>
                <a:spcPts val="0"/>
              </a:spcAft>
              <a:buFontTx/>
              <a:buNone/>
              <a:defRPr lang="en-GB" altLang="en-US" sz="1800"/>
            </a:lvl3pPr>
            <a:lvl4pPr marL="1371600" indent="0" algn="ctr" defTabSz="508000">
              <a:lnSpc>
                <a:spcPct val="100000"/>
              </a:lnSpc>
              <a:spcBef>
                <a:spcPts val="0"/>
              </a:spcBef>
              <a:spcAft>
                <a:spcPts val="0"/>
              </a:spcAft>
              <a:buFontTx/>
              <a:buNone/>
              <a:defRPr lang="en-GB" altLang="en-US" sz="1600"/>
            </a:lvl4pPr>
            <a:lvl5pPr marL="1828800" indent="0" algn="ctr" defTabSz="508000">
              <a:lnSpc>
                <a:spcPct val="100000"/>
              </a:lnSpc>
              <a:spcBef>
                <a:spcPts val="0"/>
              </a:spcBef>
              <a:spcAft>
                <a:spcPts val="0"/>
              </a:spcAft>
              <a:buFontTx/>
              <a:buNone/>
              <a:defRPr lang="en-GB" altLang="en-US" sz="1600"/>
            </a:lvl5pPr>
            <a:lvl6pPr marL="2286000" indent="0" algn="ctr" defTabSz="508000">
              <a:lnSpc>
                <a:spcPct val="100000"/>
              </a:lnSpc>
              <a:spcBef>
                <a:spcPts val="0"/>
              </a:spcBef>
              <a:spcAft>
                <a:spcPts val="0"/>
              </a:spcAft>
              <a:buFontTx/>
              <a:buNone/>
              <a:defRPr lang="en-GB" altLang="en-US" sz="1600"/>
            </a:lvl6pPr>
            <a:lvl7pPr marL="2743200" indent="0" algn="ctr" defTabSz="508000">
              <a:lnSpc>
                <a:spcPct val="100000"/>
              </a:lnSpc>
              <a:spcBef>
                <a:spcPts val="0"/>
              </a:spcBef>
              <a:spcAft>
                <a:spcPts val="0"/>
              </a:spcAft>
              <a:buFontTx/>
              <a:buNone/>
              <a:defRPr lang="en-GB" altLang="en-US" sz="1600"/>
            </a:lvl7pPr>
            <a:lvl8pPr marL="3200400" indent="0" algn="ctr" defTabSz="508000">
              <a:lnSpc>
                <a:spcPct val="100000"/>
              </a:lnSpc>
              <a:spcBef>
                <a:spcPts val="0"/>
              </a:spcBef>
              <a:spcAft>
                <a:spcPts val="0"/>
              </a:spcAft>
              <a:buFontTx/>
              <a:buNone/>
              <a:defRPr lang="en-GB" altLang="en-US" sz="1600"/>
            </a:lvl8pPr>
            <a:lvl9pPr marL="3657600" indent="0" algn="ctr" defTabSz="508000">
              <a:lnSpc>
                <a:spcPct val="100000"/>
              </a:lnSpc>
              <a:spcBef>
                <a:spcPts val="0"/>
              </a:spcBef>
              <a:spcAft>
                <a:spcPts val="0"/>
              </a:spcAft>
              <a:buFontTx/>
              <a:buNone/>
              <a:defRPr lang="en-GB" altLang="en-US" sz="1600"/>
            </a:lvl9pPr>
          </a:lstStyle>
          <a:p>
            <a:pPr marL="0" indent="0" defTabSz="508000">
              <a:lnSpc>
                <a:spcPct val="100000"/>
              </a:lnSpc>
              <a:spcBef>
                <a:spcPts val="1000"/>
              </a:spcBef>
              <a:spcAft>
                <a:spcPts val="0"/>
              </a:spcAft>
              <a:buFontTx/>
              <a:buNone/>
            </a:pPr>
            <a:r>
              <a:rPr lang="ko-KR" altLang="en-US" sz="2400"/>
              <a:t>부제목을 입력하십시오</a:t>
            </a:r>
          </a:p>
        </p:txBody>
      </p:sp>
      <p:sp>
        <p:nvSpPr>
          <p:cNvPr id="4" name="Date Placeholder 3"/>
          <p:cNvSpPr txBox="1">
            <a:spLocks noGrp="1"/>
          </p:cNvSpPr>
          <p:nvPr>
            <p:ph type="dt" sz="half" idx="10"/>
          </p:nvPr>
        </p:nvSpPr>
        <p:spPr>
          <a:xfrm>
            <a:off x="8382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5" name="Footer Placeholder 4"/>
          <p:cNvSpPr txBox="1">
            <a:spLocks noGrp="1"/>
          </p:cNvSpPr>
          <p:nvPr>
            <p:ph type="ftr" sz="quarter" idx="11"/>
          </p:nvPr>
        </p:nvSpPr>
        <p:spPr>
          <a:xfrm>
            <a:off x="4038600" y="6356350"/>
            <a:ext cx="41154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endParaRPr/>
          </a:p>
        </p:txBody>
      </p:sp>
      <p:sp>
        <p:nvSpPr>
          <p:cNvPr id="6" name="Slide Number Placeholder 5"/>
          <p:cNvSpPr txBox="1">
            <a:spLocks noGrp="1"/>
          </p:cNvSpPr>
          <p:nvPr>
            <p:ph type="sldNum" sz="quarter" idx="12"/>
          </p:nvPr>
        </p:nvSpPr>
        <p:spPr>
          <a:xfrm>
            <a:off x="86106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defTabSz="508000">
              <a:lnSpc>
                <a:spcPct val="100000"/>
              </a:lnSpc>
              <a:spcBef>
                <a:spcPts val="0"/>
              </a:spcBef>
              <a:spcAft>
                <a:spcPts val="0"/>
              </a:spcAft>
              <a:buFontTx/>
              <a:buNone/>
            </a:pPr>
            <a:r>
              <a:rPr lang="ko-KR" altLang="en-US" sz="4400"/>
              <a:t>제목을 입력하십시오</a:t>
            </a:r>
          </a:p>
        </p:txBody>
      </p:sp>
      <p:sp>
        <p:nvSpPr>
          <p:cNvPr id="3" name="Vertical Text Placeholder 2"/>
          <p:cNvSpPr txBox="1">
            <a:spLocks noGrp="1"/>
          </p:cNvSpPr>
          <p:nvPr>
            <p:ph type="body" orient="vert" idx="1"/>
          </p:nvPr>
        </p:nvSpPr>
        <p:spPr>
          <a:xfrm>
            <a:off x="838200" y="1825625"/>
            <a:ext cx="10516235" cy="4352290"/>
          </a:xfrm>
          <a:prstGeom prst="rect">
            <a:avLst/>
          </a:prstGeom>
        </p:spPr>
        <p:txBody>
          <a:bodyPr vert="eaVert" wrap="square" lIns="91440" tIns="45720" rIns="91440" bIns="45720" numCol="1" anchor="t">
            <a:normAutofit/>
          </a:bodyPr>
          <a:lstStyle/>
          <a:p>
            <a:pPr marL="228600" indent="-228600" defTabSz="508000">
              <a:lnSpc>
                <a:spcPct val="100000"/>
              </a:lnSpc>
              <a:spcBef>
                <a:spcPts val="1000"/>
              </a:spcBef>
              <a:spcAft>
                <a:spcPts val="0"/>
              </a:spcAft>
              <a:buClr>
                <a:srgbClr val="000000"/>
              </a:buClr>
              <a:buFont typeface="Arial"/>
              <a:buChar char="•"/>
            </a:pPr>
            <a:r>
              <a:rPr lang="ko-KR" altLang="en-US" sz="2800"/>
              <a:t>텍스트를 입력하십시오</a:t>
            </a:r>
          </a:p>
          <a:p>
            <a:pPr marL="685800" indent="-228600" defTabSz="508000">
              <a:lnSpc>
                <a:spcPct val="100000"/>
              </a:lnSpc>
              <a:spcBef>
                <a:spcPts val="500"/>
              </a:spcBef>
              <a:spcAft>
                <a:spcPts val="0"/>
              </a:spcAft>
              <a:buClr>
                <a:srgbClr val="000000"/>
              </a:buClr>
              <a:buFont typeface="Arial"/>
              <a:buChar char="•"/>
            </a:pPr>
            <a:r>
              <a:rPr lang="ko-KR" altLang="en-US" sz="2400"/>
              <a:t>둘째 수준</a:t>
            </a:r>
          </a:p>
          <a:p>
            <a:pPr marL="1143000" indent="-228600" defTabSz="508000">
              <a:lnSpc>
                <a:spcPct val="100000"/>
              </a:lnSpc>
              <a:spcBef>
                <a:spcPts val="500"/>
              </a:spcBef>
              <a:spcAft>
                <a:spcPts val="0"/>
              </a:spcAft>
              <a:buClr>
                <a:srgbClr val="000000"/>
              </a:buClr>
              <a:buFont typeface="Arial"/>
              <a:buChar char="•"/>
            </a:pPr>
            <a:r>
              <a:rPr lang="ko-KR" altLang="en-US" sz="2000"/>
              <a:t>셋째 수준</a:t>
            </a:r>
          </a:p>
          <a:p>
            <a:pPr marL="1600200" indent="-228600" defTabSz="508000">
              <a:lnSpc>
                <a:spcPct val="100000"/>
              </a:lnSpc>
              <a:spcBef>
                <a:spcPts val="500"/>
              </a:spcBef>
              <a:spcAft>
                <a:spcPts val="0"/>
              </a:spcAft>
              <a:buClr>
                <a:srgbClr val="000000"/>
              </a:buClr>
              <a:buFont typeface="Arial"/>
              <a:buChar char="•"/>
            </a:pPr>
            <a:r>
              <a:rPr lang="ko-KR" altLang="en-US" sz="1800"/>
              <a:t>넷째 수준</a:t>
            </a:r>
          </a:p>
          <a:p>
            <a:pPr marL="2057400" indent="-228600" defTabSz="508000">
              <a:lnSpc>
                <a:spcPct val="100000"/>
              </a:lnSpc>
              <a:spcBef>
                <a:spcPts val="500"/>
              </a:spcBef>
              <a:spcAft>
                <a:spcPts val="0"/>
              </a:spcAft>
              <a:buClr>
                <a:srgbClr val="000000"/>
              </a:buClr>
              <a:buFont typeface="Arial"/>
              <a:buChar char="•"/>
            </a:pPr>
            <a:r>
              <a:rPr lang="ko-KR" altLang="en-US" sz="1800"/>
              <a:t>다섯째 수준</a:t>
            </a:r>
          </a:p>
        </p:txBody>
      </p:sp>
      <p:sp>
        <p:nvSpPr>
          <p:cNvPr id="4" name="Date Placeholder 3"/>
          <p:cNvSpPr txBox="1">
            <a:spLocks noGrp="1"/>
          </p:cNvSpPr>
          <p:nvPr>
            <p:ph type="dt" sz="half" idx="10"/>
          </p:nvPr>
        </p:nvSpPr>
        <p:spPr>
          <a:xfrm>
            <a:off x="8382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5" name="Footer Placeholder 4"/>
          <p:cNvSpPr txBox="1">
            <a:spLocks noGrp="1"/>
          </p:cNvSpPr>
          <p:nvPr>
            <p:ph type="ftr" sz="quarter" idx="11"/>
          </p:nvPr>
        </p:nvSpPr>
        <p:spPr>
          <a:xfrm>
            <a:off x="4038600" y="6356350"/>
            <a:ext cx="41154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endParaRPr/>
          </a:p>
        </p:txBody>
      </p:sp>
      <p:sp>
        <p:nvSpPr>
          <p:cNvPr id="6" name="Slide Number Placeholder 5"/>
          <p:cNvSpPr txBox="1">
            <a:spLocks noGrp="1"/>
          </p:cNvSpPr>
          <p:nvPr>
            <p:ph type="sldNum" sz="quarter" idx="12"/>
          </p:nvPr>
        </p:nvSpPr>
        <p:spPr>
          <a:xfrm>
            <a:off x="86106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8724900" y="365125"/>
            <a:ext cx="2629535" cy="5812790"/>
          </a:xfrm>
          <a:prstGeom prst="rect">
            <a:avLst/>
          </a:prstGeom>
        </p:spPr>
        <p:txBody>
          <a:bodyPr vert="eaVert" wrap="square" lIns="91440" tIns="45720" rIns="91440" bIns="45720" numCol="1" anchor="ctr">
            <a:normAutofit/>
          </a:bodyPr>
          <a:lstStyle/>
          <a:p>
            <a:pPr marL="0" indent="0" defTabSz="508000">
              <a:lnSpc>
                <a:spcPct val="100000"/>
              </a:lnSpc>
              <a:spcBef>
                <a:spcPts val="0"/>
              </a:spcBef>
              <a:spcAft>
                <a:spcPts val="0"/>
              </a:spcAft>
              <a:buFontTx/>
              <a:buNone/>
            </a:pPr>
            <a:r>
              <a:rPr lang="ko-KR" altLang="en-US" sz="4400"/>
              <a:t>제목을 입력하십시오</a:t>
            </a:r>
          </a:p>
        </p:txBody>
      </p:sp>
      <p:sp>
        <p:nvSpPr>
          <p:cNvPr id="3" name="Vertical Text Placeholder 2"/>
          <p:cNvSpPr txBox="1">
            <a:spLocks noGrp="1"/>
          </p:cNvSpPr>
          <p:nvPr>
            <p:ph type="body" orient="vert" idx="1"/>
          </p:nvPr>
        </p:nvSpPr>
        <p:spPr>
          <a:xfrm>
            <a:off x="838200" y="365125"/>
            <a:ext cx="7734935" cy="5812790"/>
          </a:xfrm>
          <a:prstGeom prst="rect">
            <a:avLst/>
          </a:prstGeom>
        </p:spPr>
        <p:txBody>
          <a:bodyPr vert="eaVert" wrap="square" lIns="91440" tIns="45720" rIns="91440" bIns="45720" numCol="1" anchor="t">
            <a:normAutofit/>
          </a:bodyPr>
          <a:lstStyle/>
          <a:p>
            <a:pPr marL="228600" indent="-228600" defTabSz="508000">
              <a:lnSpc>
                <a:spcPct val="100000"/>
              </a:lnSpc>
              <a:spcBef>
                <a:spcPts val="1000"/>
              </a:spcBef>
              <a:spcAft>
                <a:spcPts val="0"/>
              </a:spcAft>
              <a:buClr>
                <a:srgbClr val="000000"/>
              </a:buClr>
              <a:buFont typeface="Arial"/>
              <a:buChar char="•"/>
            </a:pPr>
            <a:r>
              <a:rPr lang="ko-KR" altLang="en-US" sz="2800"/>
              <a:t>텍스트를 입력하십시오</a:t>
            </a:r>
          </a:p>
          <a:p>
            <a:pPr marL="685800" indent="-228600" defTabSz="508000">
              <a:lnSpc>
                <a:spcPct val="100000"/>
              </a:lnSpc>
              <a:spcBef>
                <a:spcPts val="500"/>
              </a:spcBef>
              <a:spcAft>
                <a:spcPts val="0"/>
              </a:spcAft>
              <a:buClr>
                <a:srgbClr val="000000"/>
              </a:buClr>
              <a:buFont typeface="Arial"/>
              <a:buChar char="•"/>
            </a:pPr>
            <a:r>
              <a:rPr lang="ko-KR" altLang="en-US" sz="2400"/>
              <a:t>둘째 수준</a:t>
            </a:r>
          </a:p>
          <a:p>
            <a:pPr marL="1143000" indent="-228600" defTabSz="508000">
              <a:lnSpc>
                <a:spcPct val="100000"/>
              </a:lnSpc>
              <a:spcBef>
                <a:spcPts val="500"/>
              </a:spcBef>
              <a:spcAft>
                <a:spcPts val="0"/>
              </a:spcAft>
              <a:buClr>
                <a:srgbClr val="000000"/>
              </a:buClr>
              <a:buFont typeface="Arial"/>
              <a:buChar char="•"/>
            </a:pPr>
            <a:r>
              <a:rPr lang="ko-KR" altLang="en-US" sz="2000"/>
              <a:t>셋째 수준</a:t>
            </a:r>
          </a:p>
          <a:p>
            <a:pPr marL="1600200" indent="-228600" defTabSz="508000">
              <a:lnSpc>
                <a:spcPct val="100000"/>
              </a:lnSpc>
              <a:spcBef>
                <a:spcPts val="500"/>
              </a:spcBef>
              <a:spcAft>
                <a:spcPts val="0"/>
              </a:spcAft>
              <a:buClr>
                <a:srgbClr val="000000"/>
              </a:buClr>
              <a:buFont typeface="Arial"/>
              <a:buChar char="•"/>
            </a:pPr>
            <a:r>
              <a:rPr lang="ko-KR" altLang="en-US" sz="1800"/>
              <a:t>넷째 수준</a:t>
            </a:r>
          </a:p>
          <a:p>
            <a:pPr marL="2057400" indent="-228600" defTabSz="508000">
              <a:lnSpc>
                <a:spcPct val="100000"/>
              </a:lnSpc>
              <a:spcBef>
                <a:spcPts val="500"/>
              </a:spcBef>
              <a:spcAft>
                <a:spcPts val="0"/>
              </a:spcAft>
              <a:buClr>
                <a:srgbClr val="000000"/>
              </a:buClr>
              <a:buFont typeface="Arial"/>
              <a:buChar char="•"/>
            </a:pPr>
            <a:r>
              <a:rPr lang="ko-KR" altLang="en-US" sz="1800"/>
              <a:t>다섯째 수준</a:t>
            </a:r>
          </a:p>
        </p:txBody>
      </p:sp>
      <p:sp>
        <p:nvSpPr>
          <p:cNvPr id="4" name="Date Placeholder 3"/>
          <p:cNvSpPr txBox="1">
            <a:spLocks noGrp="1"/>
          </p:cNvSpPr>
          <p:nvPr>
            <p:ph type="dt" sz="half" idx="10"/>
          </p:nvPr>
        </p:nvSpPr>
        <p:spPr>
          <a:xfrm>
            <a:off x="8382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5" name="Footer Placeholder 4"/>
          <p:cNvSpPr txBox="1">
            <a:spLocks noGrp="1"/>
          </p:cNvSpPr>
          <p:nvPr>
            <p:ph type="ftr" sz="quarter" idx="11"/>
          </p:nvPr>
        </p:nvSpPr>
        <p:spPr>
          <a:xfrm>
            <a:off x="4038600" y="6356350"/>
            <a:ext cx="41154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endParaRPr/>
          </a:p>
        </p:txBody>
      </p:sp>
      <p:sp>
        <p:nvSpPr>
          <p:cNvPr id="6" name="Slide Number Placeholder 5"/>
          <p:cNvSpPr txBox="1">
            <a:spLocks noGrp="1"/>
          </p:cNvSpPr>
          <p:nvPr>
            <p:ph type="sldNum" sz="quarter" idx="12"/>
          </p:nvPr>
        </p:nvSpPr>
        <p:spPr>
          <a:xfrm>
            <a:off x="86106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defTabSz="508000">
              <a:lnSpc>
                <a:spcPct val="100000"/>
              </a:lnSpc>
              <a:spcBef>
                <a:spcPts val="0"/>
              </a:spcBef>
              <a:spcAft>
                <a:spcPts val="0"/>
              </a:spcAft>
              <a:buFontTx/>
              <a:buNone/>
            </a:pPr>
            <a:r>
              <a:rPr lang="ko-KR" altLang="en-US" sz="4400"/>
              <a:t>제목을 입력하십시오</a:t>
            </a:r>
          </a:p>
        </p:txBody>
      </p:sp>
      <p:sp>
        <p:nvSpPr>
          <p:cNvPr id="3" name="Content Placeholder 2"/>
          <p:cNvSpPr txBox="1">
            <a:spLocks noGrp="1"/>
          </p:cNvSpPr>
          <p:nvPr>
            <p:ph idx="1"/>
          </p:nvPr>
        </p:nvSpPr>
        <p:spPr>
          <a:xfrm>
            <a:off x="838200" y="1825625"/>
            <a:ext cx="10516235" cy="4352290"/>
          </a:xfrm>
          <a:prstGeom prst="rect">
            <a:avLst/>
          </a:prstGeom>
        </p:spPr>
        <p:txBody>
          <a:bodyPr vert="horz" wrap="square" lIns="91440" tIns="45720" rIns="91440" bIns="45720" numCol="1" anchor="t">
            <a:normAutofit/>
          </a:bodyPr>
          <a:lstStyle/>
          <a:p>
            <a:pPr marL="228600" indent="-228600" defTabSz="508000">
              <a:lnSpc>
                <a:spcPct val="100000"/>
              </a:lnSpc>
              <a:spcBef>
                <a:spcPts val="1000"/>
              </a:spcBef>
              <a:spcAft>
                <a:spcPts val="0"/>
              </a:spcAft>
              <a:buClr>
                <a:srgbClr val="000000"/>
              </a:buClr>
              <a:buFont typeface="Arial"/>
              <a:buChar char="•"/>
            </a:pPr>
            <a:r>
              <a:rPr lang="ko-KR" altLang="en-US" sz="2800"/>
              <a:t>텍스트를 입력하십시오</a:t>
            </a:r>
          </a:p>
          <a:p>
            <a:pPr marL="685800" indent="-228600" defTabSz="508000">
              <a:lnSpc>
                <a:spcPct val="100000"/>
              </a:lnSpc>
              <a:spcBef>
                <a:spcPts val="500"/>
              </a:spcBef>
              <a:spcAft>
                <a:spcPts val="0"/>
              </a:spcAft>
              <a:buClr>
                <a:srgbClr val="000000"/>
              </a:buClr>
              <a:buFont typeface="Arial"/>
              <a:buChar char="•"/>
            </a:pPr>
            <a:r>
              <a:rPr lang="ko-KR" altLang="en-US" sz="2400"/>
              <a:t>둘째 수준</a:t>
            </a:r>
          </a:p>
          <a:p>
            <a:pPr marL="1143000" indent="-228600" defTabSz="508000">
              <a:lnSpc>
                <a:spcPct val="100000"/>
              </a:lnSpc>
              <a:spcBef>
                <a:spcPts val="500"/>
              </a:spcBef>
              <a:spcAft>
                <a:spcPts val="0"/>
              </a:spcAft>
              <a:buClr>
                <a:srgbClr val="000000"/>
              </a:buClr>
              <a:buFont typeface="Arial"/>
              <a:buChar char="•"/>
            </a:pPr>
            <a:r>
              <a:rPr lang="ko-KR" altLang="en-US" sz="2000"/>
              <a:t>셋째 수준</a:t>
            </a:r>
          </a:p>
          <a:p>
            <a:pPr marL="1600200" indent="-228600" defTabSz="508000">
              <a:lnSpc>
                <a:spcPct val="100000"/>
              </a:lnSpc>
              <a:spcBef>
                <a:spcPts val="500"/>
              </a:spcBef>
              <a:spcAft>
                <a:spcPts val="0"/>
              </a:spcAft>
              <a:buClr>
                <a:srgbClr val="000000"/>
              </a:buClr>
              <a:buFont typeface="Arial"/>
              <a:buChar char="•"/>
            </a:pPr>
            <a:r>
              <a:rPr lang="ko-KR" altLang="en-US" sz="1800"/>
              <a:t>넷째 수준</a:t>
            </a:r>
          </a:p>
          <a:p>
            <a:pPr marL="2057400" indent="-228600" defTabSz="508000">
              <a:lnSpc>
                <a:spcPct val="100000"/>
              </a:lnSpc>
              <a:spcBef>
                <a:spcPts val="500"/>
              </a:spcBef>
              <a:spcAft>
                <a:spcPts val="0"/>
              </a:spcAft>
              <a:buClr>
                <a:srgbClr val="000000"/>
              </a:buClr>
              <a:buFont typeface="Arial"/>
              <a:buChar char="•"/>
            </a:pPr>
            <a:r>
              <a:rPr lang="ko-KR" altLang="en-US" sz="1800"/>
              <a:t>다섯째 수준</a:t>
            </a:r>
          </a:p>
        </p:txBody>
      </p:sp>
      <p:sp>
        <p:nvSpPr>
          <p:cNvPr id="4" name="Date Placeholder 3"/>
          <p:cNvSpPr txBox="1">
            <a:spLocks noGrp="1"/>
          </p:cNvSpPr>
          <p:nvPr>
            <p:ph type="dt" sz="half" idx="10"/>
          </p:nvPr>
        </p:nvSpPr>
        <p:spPr>
          <a:xfrm>
            <a:off x="8382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5" name="Footer Placeholder 4"/>
          <p:cNvSpPr txBox="1">
            <a:spLocks noGrp="1"/>
          </p:cNvSpPr>
          <p:nvPr>
            <p:ph type="ftr" sz="quarter" idx="11"/>
          </p:nvPr>
        </p:nvSpPr>
        <p:spPr>
          <a:xfrm>
            <a:off x="4038600" y="6356350"/>
            <a:ext cx="41154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endParaRPr/>
          </a:p>
        </p:txBody>
      </p:sp>
      <p:sp>
        <p:nvSpPr>
          <p:cNvPr id="6" name="Slide Number Placeholder 5"/>
          <p:cNvSpPr txBox="1">
            <a:spLocks noGrp="1"/>
          </p:cNvSpPr>
          <p:nvPr>
            <p:ph type="sldNum" sz="quarter" idx="12"/>
          </p:nvPr>
        </p:nvSpPr>
        <p:spPr>
          <a:xfrm>
            <a:off x="86106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Title 1"/>
          <p:cNvSpPr txBox="1">
            <a:spLocks noGrp="1"/>
          </p:cNvSpPr>
          <p:nvPr>
            <p:ph type="title"/>
          </p:nvPr>
        </p:nvSpPr>
        <p:spPr>
          <a:xfrm>
            <a:off x="831850" y="1710055"/>
            <a:ext cx="10516235" cy="2853055"/>
          </a:xfrm>
          <a:prstGeom prst="rect">
            <a:avLst/>
          </a:prstGeom>
        </p:spPr>
        <p:txBody>
          <a:bodyPr vert="horz" wrap="square" lIns="91440" tIns="45720" rIns="91440" bIns="45720" numCol="1" anchor="b">
            <a:normAutofit/>
          </a:bodyPr>
          <a:lstStyle>
            <a:lvl1pPr marL="0" indent="0" defTabSz="508000">
              <a:lnSpc>
                <a:spcPct val="100000"/>
              </a:lnSpc>
              <a:spcBef>
                <a:spcPts val="0"/>
              </a:spcBef>
              <a:spcAft>
                <a:spcPts val="0"/>
              </a:spcAft>
              <a:buFontTx/>
              <a:buNone/>
              <a:defRPr lang="en-GB" altLang="en-US" sz="6000"/>
            </a:lvl1pPr>
          </a:lstStyle>
          <a:p>
            <a:pPr marL="0" indent="0" defTabSz="508000">
              <a:lnSpc>
                <a:spcPct val="100000"/>
              </a:lnSpc>
              <a:spcBef>
                <a:spcPts val="0"/>
              </a:spcBef>
              <a:spcAft>
                <a:spcPts val="0"/>
              </a:spcAft>
              <a:buFontTx/>
              <a:buNone/>
            </a:pPr>
            <a:r>
              <a:rPr lang="ko-KR" altLang="en-US" sz="6000"/>
              <a:t>제목을 입력하십시오</a:t>
            </a:r>
          </a:p>
        </p:txBody>
      </p:sp>
      <p:sp>
        <p:nvSpPr>
          <p:cNvPr id="3" name="Text Placeholder 2"/>
          <p:cNvSpPr txBox="1">
            <a:spLocks noGrp="1"/>
          </p:cNvSpPr>
          <p:nvPr>
            <p:ph type="body" idx="1"/>
          </p:nvPr>
        </p:nvSpPr>
        <p:spPr>
          <a:xfrm>
            <a:off x="831850" y="4589780"/>
            <a:ext cx="10516235" cy="1500505"/>
          </a:xfrm>
          <a:prstGeom prst="rect">
            <a:avLst/>
          </a:prstGeom>
        </p:spPr>
        <p:txBody>
          <a:bodyPr vert="horz" wrap="square" lIns="91440" tIns="45720" rIns="91440" bIns="45720" numCol="1" anchor="t">
            <a:normAutofit/>
          </a:bodyPr>
          <a:lstStyle>
            <a:lvl1pPr marL="0" indent="0" defTabSz="508000">
              <a:lnSpc>
                <a:spcPct val="100000"/>
              </a:lnSpc>
              <a:spcBef>
                <a:spcPts val="0"/>
              </a:spcBef>
              <a:spcAft>
                <a:spcPts val="0"/>
              </a:spcAft>
              <a:buFontTx/>
              <a:buNone/>
              <a:defRPr lang="en-GB" altLang="en-US" sz="2400">
                <a:solidFill>
                  <a:schemeClr val="tx1"/>
                </a:solidFill>
              </a:defRPr>
            </a:lvl1pPr>
            <a:lvl2pPr marL="457200" indent="0" defTabSz="508000">
              <a:lnSpc>
                <a:spcPct val="100000"/>
              </a:lnSpc>
              <a:spcBef>
                <a:spcPts val="0"/>
              </a:spcBef>
              <a:spcAft>
                <a:spcPts val="0"/>
              </a:spcAft>
              <a:buFontTx/>
              <a:buNone/>
              <a:defRPr lang="en-GB" altLang="en-US" sz="2000">
                <a:solidFill>
                  <a:schemeClr val="tx1">
                    <a:tint val="75000"/>
                  </a:schemeClr>
                </a:solidFill>
              </a:defRPr>
            </a:lvl2pPr>
            <a:lvl3pPr marL="914400" indent="0" defTabSz="508000">
              <a:lnSpc>
                <a:spcPct val="100000"/>
              </a:lnSpc>
              <a:spcBef>
                <a:spcPts val="0"/>
              </a:spcBef>
              <a:spcAft>
                <a:spcPts val="0"/>
              </a:spcAft>
              <a:buFontTx/>
              <a:buNone/>
              <a:defRPr lang="en-GB" altLang="en-US" sz="1800">
                <a:solidFill>
                  <a:schemeClr val="tx1">
                    <a:tint val="75000"/>
                  </a:schemeClr>
                </a:solidFill>
              </a:defRPr>
            </a:lvl3pPr>
            <a:lvl4pPr marL="1371600" indent="0" defTabSz="508000">
              <a:lnSpc>
                <a:spcPct val="100000"/>
              </a:lnSpc>
              <a:spcBef>
                <a:spcPts val="0"/>
              </a:spcBef>
              <a:spcAft>
                <a:spcPts val="0"/>
              </a:spcAft>
              <a:buFontTx/>
              <a:buNone/>
              <a:defRPr lang="en-GB" altLang="en-US" sz="1600">
                <a:solidFill>
                  <a:schemeClr val="tx1">
                    <a:tint val="75000"/>
                  </a:schemeClr>
                </a:solidFill>
              </a:defRPr>
            </a:lvl4pPr>
            <a:lvl5pPr marL="1828800" indent="0" defTabSz="508000">
              <a:lnSpc>
                <a:spcPct val="100000"/>
              </a:lnSpc>
              <a:spcBef>
                <a:spcPts val="0"/>
              </a:spcBef>
              <a:spcAft>
                <a:spcPts val="0"/>
              </a:spcAft>
              <a:buFontTx/>
              <a:buNone/>
              <a:defRPr lang="en-GB" altLang="en-US" sz="1600">
                <a:solidFill>
                  <a:schemeClr val="tx1">
                    <a:tint val="75000"/>
                  </a:schemeClr>
                </a:solidFill>
              </a:defRPr>
            </a:lvl5pPr>
            <a:lvl6pPr marL="2286000" indent="0" defTabSz="508000">
              <a:lnSpc>
                <a:spcPct val="100000"/>
              </a:lnSpc>
              <a:spcBef>
                <a:spcPts val="0"/>
              </a:spcBef>
              <a:spcAft>
                <a:spcPts val="0"/>
              </a:spcAft>
              <a:buFontTx/>
              <a:buNone/>
              <a:defRPr lang="en-GB" altLang="en-US" sz="1600">
                <a:solidFill>
                  <a:schemeClr val="tx1">
                    <a:tint val="75000"/>
                  </a:schemeClr>
                </a:solidFill>
              </a:defRPr>
            </a:lvl6pPr>
            <a:lvl7pPr marL="2743200" indent="0" defTabSz="508000">
              <a:lnSpc>
                <a:spcPct val="100000"/>
              </a:lnSpc>
              <a:spcBef>
                <a:spcPts val="0"/>
              </a:spcBef>
              <a:spcAft>
                <a:spcPts val="0"/>
              </a:spcAft>
              <a:buFontTx/>
              <a:buNone/>
              <a:defRPr lang="en-GB" altLang="en-US" sz="1600">
                <a:solidFill>
                  <a:schemeClr val="tx1">
                    <a:tint val="75000"/>
                  </a:schemeClr>
                </a:solidFill>
              </a:defRPr>
            </a:lvl7pPr>
            <a:lvl8pPr marL="3200400" indent="0" defTabSz="508000">
              <a:lnSpc>
                <a:spcPct val="100000"/>
              </a:lnSpc>
              <a:spcBef>
                <a:spcPts val="0"/>
              </a:spcBef>
              <a:spcAft>
                <a:spcPts val="0"/>
              </a:spcAft>
              <a:buFontTx/>
              <a:buNone/>
              <a:defRPr lang="en-GB" altLang="en-US" sz="1600">
                <a:solidFill>
                  <a:schemeClr val="tx1">
                    <a:tint val="75000"/>
                  </a:schemeClr>
                </a:solidFill>
              </a:defRPr>
            </a:lvl8pPr>
            <a:lvl9pPr marL="3657600" indent="0" defTabSz="508000">
              <a:lnSpc>
                <a:spcPct val="100000"/>
              </a:lnSpc>
              <a:spcBef>
                <a:spcPts val="0"/>
              </a:spcBef>
              <a:spcAft>
                <a:spcPts val="0"/>
              </a:spcAft>
              <a:buFontTx/>
              <a:buNone/>
              <a:defRPr lang="en-GB" altLang="en-US" sz="1600">
                <a:solidFill>
                  <a:schemeClr val="tx1">
                    <a:tint val="75000"/>
                  </a:schemeClr>
                </a:solidFill>
              </a:defRPr>
            </a:lvl9pPr>
          </a:lstStyle>
          <a:p>
            <a:pPr marL="0" indent="0" defTabSz="508000">
              <a:lnSpc>
                <a:spcPct val="100000"/>
              </a:lnSpc>
              <a:spcBef>
                <a:spcPts val="1000"/>
              </a:spcBef>
              <a:spcAft>
                <a:spcPts val="0"/>
              </a:spcAft>
              <a:buFontTx/>
              <a:buNone/>
            </a:pPr>
            <a:r>
              <a:rPr lang="ko-KR" altLang="en-US" sz="2400"/>
              <a:t>텍스트를 입력하십시오</a:t>
            </a:r>
          </a:p>
        </p:txBody>
      </p:sp>
      <p:sp>
        <p:nvSpPr>
          <p:cNvPr id="4" name="Date Placeholder 3"/>
          <p:cNvSpPr txBox="1">
            <a:spLocks noGrp="1"/>
          </p:cNvSpPr>
          <p:nvPr>
            <p:ph type="dt" sz="half" idx="10"/>
          </p:nvPr>
        </p:nvSpPr>
        <p:spPr>
          <a:xfrm>
            <a:off x="8382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5" name="Footer Placeholder 4"/>
          <p:cNvSpPr txBox="1">
            <a:spLocks noGrp="1"/>
          </p:cNvSpPr>
          <p:nvPr>
            <p:ph type="ftr" sz="quarter" idx="11"/>
          </p:nvPr>
        </p:nvSpPr>
        <p:spPr>
          <a:xfrm>
            <a:off x="4038600" y="6356350"/>
            <a:ext cx="41154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endParaRPr/>
          </a:p>
        </p:txBody>
      </p:sp>
      <p:sp>
        <p:nvSpPr>
          <p:cNvPr id="6" name="Slide Number Placeholder 5"/>
          <p:cNvSpPr txBox="1">
            <a:spLocks noGrp="1"/>
          </p:cNvSpPr>
          <p:nvPr>
            <p:ph type="sldNum" sz="quarter" idx="12"/>
          </p:nvPr>
        </p:nvSpPr>
        <p:spPr>
          <a:xfrm>
            <a:off x="86106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defTabSz="508000">
              <a:lnSpc>
                <a:spcPct val="100000"/>
              </a:lnSpc>
              <a:spcBef>
                <a:spcPts val="0"/>
              </a:spcBef>
              <a:spcAft>
                <a:spcPts val="0"/>
              </a:spcAft>
              <a:buFontTx/>
              <a:buNone/>
            </a:pPr>
            <a:r>
              <a:rPr lang="ko-KR" altLang="en-US" sz="4400"/>
              <a:t>제목을 입력하십시오</a:t>
            </a:r>
          </a:p>
        </p:txBody>
      </p:sp>
      <p:sp>
        <p:nvSpPr>
          <p:cNvPr id="3" name="Content Placeholder 2"/>
          <p:cNvSpPr txBox="1">
            <a:spLocks noGrp="1"/>
          </p:cNvSpPr>
          <p:nvPr>
            <p:ph sz="half" idx="1"/>
          </p:nvPr>
        </p:nvSpPr>
        <p:spPr>
          <a:xfrm>
            <a:off x="838200" y="1825625"/>
            <a:ext cx="5182235" cy="4352290"/>
          </a:xfrm>
          <a:prstGeom prst="rect">
            <a:avLst/>
          </a:prstGeom>
        </p:spPr>
        <p:txBody>
          <a:bodyPr vert="horz" wrap="square" lIns="91440" tIns="45720" rIns="91440" bIns="45720" numCol="1" anchor="t">
            <a:normAutofit/>
          </a:bodyPr>
          <a:lstStyle/>
          <a:p>
            <a:pPr marL="228600" indent="-228600" defTabSz="508000">
              <a:lnSpc>
                <a:spcPct val="100000"/>
              </a:lnSpc>
              <a:spcBef>
                <a:spcPts val="1000"/>
              </a:spcBef>
              <a:spcAft>
                <a:spcPts val="0"/>
              </a:spcAft>
              <a:buClr>
                <a:srgbClr val="000000"/>
              </a:buClr>
              <a:buFont typeface="Arial"/>
              <a:buChar char="•"/>
            </a:pPr>
            <a:r>
              <a:rPr lang="ko-KR" altLang="en-US" sz="2800"/>
              <a:t>텍스트를 입력하십시오</a:t>
            </a:r>
          </a:p>
          <a:p>
            <a:pPr marL="685800" indent="-228600" defTabSz="508000">
              <a:lnSpc>
                <a:spcPct val="100000"/>
              </a:lnSpc>
              <a:spcBef>
                <a:spcPts val="500"/>
              </a:spcBef>
              <a:spcAft>
                <a:spcPts val="0"/>
              </a:spcAft>
              <a:buClr>
                <a:srgbClr val="000000"/>
              </a:buClr>
              <a:buFont typeface="Arial"/>
              <a:buChar char="•"/>
            </a:pPr>
            <a:r>
              <a:rPr lang="ko-KR" altLang="en-US" sz="2400"/>
              <a:t>둘째 수준</a:t>
            </a:r>
          </a:p>
          <a:p>
            <a:pPr marL="1143000" indent="-228600" defTabSz="508000">
              <a:lnSpc>
                <a:spcPct val="100000"/>
              </a:lnSpc>
              <a:spcBef>
                <a:spcPts val="500"/>
              </a:spcBef>
              <a:spcAft>
                <a:spcPts val="0"/>
              </a:spcAft>
              <a:buClr>
                <a:srgbClr val="000000"/>
              </a:buClr>
              <a:buFont typeface="Arial"/>
              <a:buChar char="•"/>
            </a:pPr>
            <a:r>
              <a:rPr lang="ko-KR" altLang="en-US" sz="2000"/>
              <a:t>셋째 수준</a:t>
            </a:r>
          </a:p>
          <a:p>
            <a:pPr marL="1600200" indent="-228600" defTabSz="508000">
              <a:lnSpc>
                <a:spcPct val="100000"/>
              </a:lnSpc>
              <a:spcBef>
                <a:spcPts val="500"/>
              </a:spcBef>
              <a:spcAft>
                <a:spcPts val="0"/>
              </a:spcAft>
              <a:buClr>
                <a:srgbClr val="000000"/>
              </a:buClr>
              <a:buFont typeface="Arial"/>
              <a:buChar char="•"/>
            </a:pPr>
            <a:r>
              <a:rPr lang="ko-KR" altLang="en-US" sz="1800"/>
              <a:t>넷째 수준</a:t>
            </a:r>
          </a:p>
          <a:p>
            <a:pPr marL="2057400" indent="-228600" defTabSz="508000">
              <a:lnSpc>
                <a:spcPct val="100000"/>
              </a:lnSpc>
              <a:spcBef>
                <a:spcPts val="500"/>
              </a:spcBef>
              <a:spcAft>
                <a:spcPts val="0"/>
              </a:spcAft>
              <a:buClr>
                <a:srgbClr val="000000"/>
              </a:buClr>
              <a:buFont typeface="Arial"/>
              <a:buChar char="•"/>
            </a:pPr>
            <a:r>
              <a:rPr lang="ko-KR" altLang="en-US" sz="1800"/>
              <a:t>다섯째 수준</a:t>
            </a:r>
          </a:p>
        </p:txBody>
      </p:sp>
      <p:sp>
        <p:nvSpPr>
          <p:cNvPr id="4" name="Content Placeholder 3"/>
          <p:cNvSpPr txBox="1">
            <a:spLocks noGrp="1"/>
          </p:cNvSpPr>
          <p:nvPr>
            <p:ph sz="half" idx="2"/>
          </p:nvPr>
        </p:nvSpPr>
        <p:spPr>
          <a:xfrm>
            <a:off x="6172200" y="1825625"/>
            <a:ext cx="5182235" cy="4352290"/>
          </a:xfrm>
          <a:prstGeom prst="rect">
            <a:avLst/>
          </a:prstGeom>
        </p:spPr>
        <p:txBody>
          <a:bodyPr vert="horz" wrap="square" lIns="91440" tIns="45720" rIns="91440" bIns="45720" numCol="1" anchor="t">
            <a:normAutofit/>
          </a:bodyPr>
          <a:lstStyle/>
          <a:p>
            <a:pPr marL="228600" indent="-228600" defTabSz="508000">
              <a:lnSpc>
                <a:spcPct val="100000"/>
              </a:lnSpc>
              <a:spcBef>
                <a:spcPts val="1000"/>
              </a:spcBef>
              <a:spcAft>
                <a:spcPts val="0"/>
              </a:spcAft>
              <a:buClr>
                <a:srgbClr val="000000"/>
              </a:buClr>
              <a:buFont typeface="Arial"/>
              <a:buChar char="•"/>
            </a:pPr>
            <a:r>
              <a:rPr lang="ko-KR" altLang="en-US" sz="2800"/>
              <a:t>텍스트를 입력하십시오</a:t>
            </a:r>
          </a:p>
          <a:p>
            <a:pPr marL="685800" indent="-228600" defTabSz="508000">
              <a:lnSpc>
                <a:spcPct val="100000"/>
              </a:lnSpc>
              <a:spcBef>
                <a:spcPts val="500"/>
              </a:spcBef>
              <a:spcAft>
                <a:spcPts val="0"/>
              </a:spcAft>
              <a:buClr>
                <a:srgbClr val="000000"/>
              </a:buClr>
              <a:buFont typeface="Arial"/>
              <a:buChar char="•"/>
            </a:pPr>
            <a:r>
              <a:rPr lang="ko-KR" altLang="en-US" sz="2400"/>
              <a:t>둘째 수준</a:t>
            </a:r>
          </a:p>
          <a:p>
            <a:pPr marL="1143000" indent="-228600" defTabSz="508000">
              <a:lnSpc>
                <a:spcPct val="100000"/>
              </a:lnSpc>
              <a:spcBef>
                <a:spcPts val="500"/>
              </a:spcBef>
              <a:spcAft>
                <a:spcPts val="0"/>
              </a:spcAft>
              <a:buClr>
                <a:srgbClr val="000000"/>
              </a:buClr>
              <a:buFont typeface="Arial"/>
              <a:buChar char="•"/>
            </a:pPr>
            <a:r>
              <a:rPr lang="ko-KR" altLang="en-US" sz="2000"/>
              <a:t>셋째 수준</a:t>
            </a:r>
          </a:p>
          <a:p>
            <a:pPr marL="1600200" indent="-228600" defTabSz="508000">
              <a:lnSpc>
                <a:spcPct val="100000"/>
              </a:lnSpc>
              <a:spcBef>
                <a:spcPts val="500"/>
              </a:spcBef>
              <a:spcAft>
                <a:spcPts val="0"/>
              </a:spcAft>
              <a:buClr>
                <a:srgbClr val="000000"/>
              </a:buClr>
              <a:buFont typeface="Arial"/>
              <a:buChar char="•"/>
            </a:pPr>
            <a:r>
              <a:rPr lang="ko-KR" altLang="en-US" sz="1800"/>
              <a:t>넷째 수준</a:t>
            </a:r>
          </a:p>
          <a:p>
            <a:pPr marL="2057400" indent="-228600" defTabSz="508000">
              <a:lnSpc>
                <a:spcPct val="100000"/>
              </a:lnSpc>
              <a:spcBef>
                <a:spcPts val="500"/>
              </a:spcBef>
              <a:spcAft>
                <a:spcPts val="0"/>
              </a:spcAft>
              <a:buClr>
                <a:srgbClr val="000000"/>
              </a:buClr>
              <a:buFont typeface="Arial"/>
              <a:buChar char="•"/>
            </a:pPr>
            <a:r>
              <a:rPr lang="ko-KR" altLang="en-US" sz="1800"/>
              <a:t>다섯째 수준</a:t>
            </a:r>
          </a:p>
        </p:txBody>
      </p:sp>
      <p:sp>
        <p:nvSpPr>
          <p:cNvPr id="5" name="Date Placeholder 4"/>
          <p:cNvSpPr txBox="1">
            <a:spLocks noGrp="1"/>
          </p:cNvSpPr>
          <p:nvPr>
            <p:ph type="dt" sz="half" idx="10"/>
          </p:nvPr>
        </p:nvSpPr>
        <p:spPr>
          <a:xfrm>
            <a:off x="8382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6" name="Footer Placeholder 5"/>
          <p:cNvSpPr txBox="1">
            <a:spLocks noGrp="1"/>
          </p:cNvSpPr>
          <p:nvPr>
            <p:ph type="ftr" sz="quarter" idx="11"/>
          </p:nvPr>
        </p:nvSpPr>
        <p:spPr>
          <a:xfrm>
            <a:off x="4038600" y="6356350"/>
            <a:ext cx="41154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endParaRPr/>
          </a:p>
        </p:txBody>
      </p:sp>
      <p:sp>
        <p:nvSpPr>
          <p:cNvPr id="7" name="Slide Number Placeholder 6"/>
          <p:cNvSpPr txBox="1">
            <a:spLocks noGrp="1"/>
          </p:cNvSpPr>
          <p:nvPr>
            <p:ph type="sldNum" sz="quarter" idx="12"/>
          </p:nvPr>
        </p:nvSpPr>
        <p:spPr>
          <a:xfrm>
            <a:off x="86106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Title 1"/>
          <p:cNvSpPr txBox="1">
            <a:spLocks noGrp="1"/>
          </p:cNvSpPr>
          <p:nvPr>
            <p:ph type="title"/>
          </p:nvPr>
        </p:nvSpPr>
        <p:spPr>
          <a:xfrm>
            <a:off x="840105" y="365125"/>
            <a:ext cx="10516235" cy="1326515"/>
          </a:xfrm>
          <a:prstGeom prst="rect">
            <a:avLst/>
          </a:prstGeom>
        </p:spPr>
        <p:txBody>
          <a:bodyPr vert="horz" wrap="square" lIns="91440" tIns="45720" rIns="91440" bIns="45720" numCol="1" anchor="ctr">
            <a:normAutofit/>
          </a:bodyPr>
          <a:lstStyle/>
          <a:p>
            <a:pPr marL="0" indent="0" defTabSz="508000">
              <a:lnSpc>
                <a:spcPct val="100000"/>
              </a:lnSpc>
              <a:spcBef>
                <a:spcPts val="0"/>
              </a:spcBef>
              <a:spcAft>
                <a:spcPts val="0"/>
              </a:spcAft>
              <a:buFontTx/>
              <a:buNone/>
            </a:pPr>
            <a:r>
              <a:rPr lang="ko-KR" altLang="en-US" sz="4400"/>
              <a:t>제목을 입력하십시오</a:t>
            </a:r>
          </a:p>
        </p:txBody>
      </p:sp>
      <p:sp>
        <p:nvSpPr>
          <p:cNvPr id="3" name="Text Placeholder 2"/>
          <p:cNvSpPr txBox="1">
            <a:spLocks noGrp="1"/>
          </p:cNvSpPr>
          <p:nvPr>
            <p:ph type="body" idx="1"/>
          </p:nvPr>
        </p:nvSpPr>
        <p:spPr>
          <a:xfrm>
            <a:off x="840105" y="1681480"/>
            <a:ext cx="5158105" cy="824230"/>
          </a:xfrm>
          <a:prstGeom prst="rect">
            <a:avLst/>
          </a:prstGeom>
        </p:spPr>
        <p:txBody>
          <a:bodyPr vert="horz" wrap="square" lIns="91440" tIns="45720" rIns="91440" bIns="45720" numCol="1" anchor="b">
            <a:normAutofit/>
          </a:bodyPr>
          <a:lstStyle>
            <a:lvl1pPr marL="0" indent="0" defTabSz="508000">
              <a:lnSpc>
                <a:spcPct val="100000"/>
              </a:lnSpc>
              <a:spcBef>
                <a:spcPts val="0"/>
              </a:spcBef>
              <a:spcAft>
                <a:spcPts val="0"/>
              </a:spcAft>
              <a:buFontTx/>
              <a:buNone/>
              <a:defRPr lang="en-GB" altLang="en-US" sz="2400" b="1"/>
            </a:lvl1pPr>
            <a:lvl2pPr marL="457200" indent="0" defTabSz="508000">
              <a:lnSpc>
                <a:spcPct val="100000"/>
              </a:lnSpc>
              <a:spcBef>
                <a:spcPts val="0"/>
              </a:spcBef>
              <a:spcAft>
                <a:spcPts val="0"/>
              </a:spcAft>
              <a:buFontTx/>
              <a:buNone/>
              <a:defRPr lang="en-GB" altLang="en-US" sz="2000" b="1"/>
            </a:lvl2pPr>
            <a:lvl3pPr marL="914400" indent="0" defTabSz="508000">
              <a:lnSpc>
                <a:spcPct val="100000"/>
              </a:lnSpc>
              <a:spcBef>
                <a:spcPts val="0"/>
              </a:spcBef>
              <a:spcAft>
                <a:spcPts val="0"/>
              </a:spcAft>
              <a:buFontTx/>
              <a:buNone/>
              <a:defRPr lang="en-GB" altLang="en-US" sz="1800" b="1"/>
            </a:lvl3pPr>
            <a:lvl4pPr marL="1371600" indent="0" defTabSz="508000">
              <a:lnSpc>
                <a:spcPct val="100000"/>
              </a:lnSpc>
              <a:spcBef>
                <a:spcPts val="0"/>
              </a:spcBef>
              <a:spcAft>
                <a:spcPts val="0"/>
              </a:spcAft>
              <a:buFontTx/>
              <a:buNone/>
              <a:defRPr lang="en-GB" altLang="en-US" sz="1600" b="1"/>
            </a:lvl4pPr>
            <a:lvl5pPr marL="1828800" indent="0" defTabSz="508000">
              <a:lnSpc>
                <a:spcPct val="100000"/>
              </a:lnSpc>
              <a:spcBef>
                <a:spcPts val="0"/>
              </a:spcBef>
              <a:spcAft>
                <a:spcPts val="0"/>
              </a:spcAft>
              <a:buFontTx/>
              <a:buNone/>
              <a:defRPr lang="en-GB" altLang="en-US" sz="1600" b="1"/>
            </a:lvl5pPr>
            <a:lvl6pPr marL="2286000" indent="0" defTabSz="508000">
              <a:lnSpc>
                <a:spcPct val="100000"/>
              </a:lnSpc>
              <a:spcBef>
                <a:spcPts val="0"/>
              </a:spcBef>
              <a:spcAft>
                <a:spcPts val="0"/>
              </a:spcAft>
              <a:buFontTx/>
              <a:buNone/>
              <a:defRPr lang="en-GB" altLang="en-US" sz="1600" b="1"/>
            </a:lvl6pPr>
            <a:lvl7pPr marL="2743200" indent="0" defTabSz="508000">
              <a:lnSpc>
                <a:spcPct val="100000"/>
              </a:lnSpc>
              <a:spcBef>
                <a:spcPts val="0"/>
              </a:spcBef>
              <a:spcAft>
                <a:spcPts val="0"/>
              </a:spcAft>
              <a:buFontTx/>
              <a:buNone/>
              <a:defRPr lang="en-GB" altLang="en-US" sz="1600" b="1"/>
            </a:lvl7pPr>
            <a:lvl8pPr marL="3200400" indent="0" defTabSz="508000">
              <a:lnSpc>
                <a:spcPct val="100000"/>
              </a:lnSpc>
              <a:spcBef>
                <a:spcPts val="0"/>
              </a:spcBef>
              <a:spcAft>
                <a:spcPts val="0"/>
              </a:spcAft>
              <a:buFontTx/>
              <a:buNone/>
              <a:defRPr lang="en-GB" altLang="en-US" sz="1600" b="1"/>
            </a:lvl8pPr>
            <a:lvl9pPr marL="3657600" indent="0" defTabSz="508000">
              <a:lnSpc>
                <a:spcPct val="100000"/>
              </a:lnSpc>
              <a:spcBef>
                <a:spcPts val="0"/>
              </a:spcBef>
              <a:spcAft>
                <a:spcPts val="0"/>
              </a:spcAft>
              <a:buFontTx/>
              <a:buNone/>
              <a:defRPr lang="en-GB" altLang="en-US" sz="1600" b="1"/>
            </a:lvl9pPr>
          </a:lstStyle>
          <a:p>
            <a:pPr marL="0" indent="0" defTabSz="508000">
              <a:lnSpc>
                <a:spcPct val="100000"/>
              </a:lnSpc>
              <a:spcBef>
                <a:spcPts val="1000"/>
              </a:spcBef>
              <a:spcAft>
                <a:spcPts val="0"/>
              </a:spcAft>
              <a:buFontTx/>
              <a:buNone/>
            </a:pPr>
            <a:r>
              <a:rPr lang="ko-KR" altLang="en-US" sz="2400"/>
              <a:t>텍스트를 입력하십시오</a:t>
            </a:r>
          </a:p>
        </p:txBody>
      </p:sp>
      <p:sp>
        <p:nvSpPr>
          <p:cNvPr id="4" name="Content Placeholder 3"/>
          <p:cNvSpPr txBox="1">
            <a:spLocks noGrp="1"/>
          </p:cNvSpPr>
          <p:nvPr>
            <p:ph sz="half" idx="2"/>
          </p:nvPr>
        </p:nvSpPr>
        <p:spPr>
          <a:xfrm>
            <a:off x="840105" y="2505075"/>
            <a:ext cx="5158105" cy="3685540"/>
          </a:xfrm>
          <a:prstGeom prst="rect">
            <a:avLst/>
          </a:prstGeom>
        </p:spPr>
        <p:txBody>
          <a:bodyPr vert="horz" wrap="square" lIns="91440" tIns="45720" rIns="91440" bIns="45720" numCol="1" anchor="t">
            <a:normAutofit/>
          </a:bodyPr>
          <a:lstStyle/>
          <a:p>
            <a:pPr marL="228600" indent="-228600" defTabSz="508000">
              <a:lnSpc>
                <a:spcPct val="100000"/>
              </a:lnSpc>
              <a:spcBef>
                <a:spcPts val="1000"/>
              </a:spcBef>
              <a:spcAft>
                <a:spcPts val="0"/>
              </a:spcAft>
              <a:buClr>
                <a:srgbClr val="000000"/>
              </a:buClr>
              <a:buFont typeface="Arial"/>
              <a:buChar char="•"/>
            </a:pPr>
            <a:r>
              <a:rPr lang="ko-KR" altLang="en-US" sz="2800"/>
              <a:t>텍스트를 입력하십시오</a:t>
            </a:r>
          </a:p>
          <a:p>
            <a:pPr marL="685800" indent="-228600" defTabSz="508000">
              <a:lnSpc>
                <a:spcPct val="100000"/>
              </a:lnSpc>
              <a:spcBef>
                <a:spcPts val="500"/>
              </a:spcBef>
              <a:spcAft>
                <a:spcPts val="0"/>
              </a:spcAft>
              <a:buClr>
                <a:srgbClr val="000000"/>
              </a:buClr>
              <a:buFont typeface="Arial"/>
              <a:buChar char="•"/>
            </a:pPr>
            <a:r>
              <a:rPr lang="ko-KR" altLang="en-US" sz="2400"/>
              <a:t>둘째 수준</a:t>
            </a:r>
          </a:p>
          <a:p>
            <a:pPr marL="1143000" indent="-228600" defTabSz="508000">
              <a:lnSpc>
                <a:spcPct val="100000"/>
              </a:lnSpc>
              <a:spcBef>
                <a:spcPts val="500"/>
              </a:spcBef>
              <a:spcAft>
                <a:spcPts val="0"/>
              </a:spcAft>
              <a:buClr>
                <a:srgbClr val="000000"/>
              </a:buClr>
              <a:buFont typeface="Arial"/>
              <a:buChar char="•"/>
            </a:pPr>
            <a:r>
              <a:rPr lang="ko-KR" altLang="en-US" sz="2000"/>
              <a:t>셋째 수준</a:t>
            </a:r>
          </a:p>
          <a:p>
            <a:pPr marL="1600200" indent="-228600" defTabSz="508000">
              <a:lnSpc>
                <a:spcPct val="100000"/>
              </a:lnSpc>
              <a:spcBef>
                <a:spcPts val="500"/>
              </a:spcBef>
              <a:spcAft>
                <a:spcPts val="0"/>
              </a:spcAft>
              <a:buClr>
                <a:srgbClr val="000000"/>
              </a:buClr>
              <a:buFont typeface="Arial"/>
              <a:buChar char="•"/>
            </a:pPr>
            <a:r>
              <a:rPr lang="ko-KR" altLang="en-US" sz="1800"/>
              <a:t>넷째 수준</a:t>
            </a:r>
          </a:p>
          <a:p>
            <a:pPr marL="2057400" indent="-228600" defTabSz="508000">
              <a:lnSpc>
                <a:spcPct val="100000"/>
              </a:lnSpc>
              <a:spcBef>
                <a:spcPts val="500"/>
              </a:spcBef>
              <a:spcAft>
                <a:spcPts val="0"/>
              </a:spcAft>
              <a:buClr>
                <a:srgbClr val="000000"/>
              </a:buClr>
              <a:buFont typeface="Arial"/>
              <a:buChar char="•"/>
            </a:pPr>
            <a:r>
              <a:rPr lang="ko-KR" altLang="en-US" sz="1800"/>
              <a:t>다섯째 수준</a:t>
            </a:r>
          </a:p>
        </p:txBody>
      </p:sp>
      <p:sp>
        <p:nvSpPr>
          <p:cNvPr id="5" name="Text Placeholder 4"/>
          <p:cNvSpPr txBox="1">
            <a:spLocks noGrp="1"/>
          </p:cNvSpPr>
          <p:nvPr>
            <p:ph type="body" sz="quarter" idx="3"/>
          </p:nvPr>
        </p:nvSpPr>
        <p:spPr>
          <a:xfrm>
            <a:off x="6172200" y="1681480"/>
            <a:ext cx="5184140" cy="824230"/>
          </a:xfrm>
          <a:prstGeom prst="rect">
            <a:avLst/>
          </a:prstGeom>
        </p:spPr>
        <p:txBody>
          <a:bodyPr vert="horz" wrap="square" lIns="91440" tIns="45720" rIns="91440" bIns="45720" numCol="1" anchor="b">
            <a:normAutofit/>
          </a:bodyPr>
          <a:lstStyle>
            <a:lvl1pPr marL="0" indent="0" defTabSz="508000">
              <a:lnSpc>
                <a:spcPct val="100000"/>
              </a:lnSpc>
              <a:spcBef>
                <a:spcPts val="0"/>
              </a:spcBef>
              <a:spcAft>
                <a:spcPts val="0"/>
              </a:spcAft>
              <a:buFontTx/>
              <a:buNone/>
              <a:defRPr lang="en-GB" altLang="en-US" sz="2400" b="1"/>
            </a:lvl1pPr>
            <a:lvl2pPr marL="457200" indent="0" defTabSz="508000">
              <a:lnSpc>
                <a:spcPct val="100000"/>
              </a:lnSpc>
              <a:spcBef>
                <a:spcPts val="0"/>
              </a:spcBef>
              <a:spcAft>
                <a:spcPts val="0"/>
              </a:spcAft>
              <a:buFontTx/>
              <a:buNone/>
              <a:defRPr lang="en-GB" altLang="en-US" sz="2000" b="1"/>
            </a:lvl2pPr>
            <a:lvl3pPr marL="914400" indent="0" defTabSz="508000">
              <a:lnSpc>
                <a:spcPct val="100000"/>
              </a:lnSpc>
              <a:spcBef>
                <a:spcPts val="0"/>
              </a:spcBef>
              <a:spcAft>
                <a:spcPts val="0"/>
              </a:spcAft>
              <a:buFontTx/>
              <a:buNone/>
              <a:defRPr lang="en-GB" altLang="en-US" sz="1800" b="1"/>
            </a:lvl3pPr>
            <a:lvl4pPr marL="1371600" indent="0" defTabSz="508000">
              <a:lnSpc>
                <a:spcPct val="100000"/>
              </a:lnSpc>
              <a:spcBef>
                <a:spcPts val="0"/>
              </a:spcBef>
              <a:spcAft>
                <a:spcPts val="0"/>
              </a:spcAft>
              <a:buFontTx/>
              <a:buNone/>
              <a:defRPr lang="en-GB" altLang="en-US" sz="1600" b="1"/>
            </a:lvl4pPr>
            <a:lvl5pPr marL="1828800" indent="0" defTabSz="508000">
              <a:lnSpc>
                <a:spcPct val="100000"/>
              </a:lnSpc>
              <a:spcBef>
                <a:spcPts val="0"/>
              </a:spcBef>
              <a:spcAft>
                <a:spcPts val="0"/>
              </a:spcAft>
              <a:buFontTx/>
              <a:buNone/>
              <a:defRPr lang="en-GB" altLang="en-US" sz="1600" b="1"/>
            </a:lvl5pPr>
            <a:lvl6pPr marL="2286000" indent="0" defTabSz="508000">
              <a:lnSpc>
                <a:spcPct val="100000"/>
              </a:lnSpc>
              <a:spcBef>
                <a:spcPts val="0"/>
              </a:spcBef>
              <a:spcAft>
                <a:spcPts val="0"/>
              </a:spcAft>
              <a:buFontTx/>
              <a:buNone/>
              <a:defRPr lang="en-GB" altLang="en-US" sz="1600" b="1"/>
            </a:lvl6pPr>
            <a:lvl7pPr marL="2743200" indent="0" defTabSz="508000">
              <a:lnSpc>
                <a:spcPct val="100000"/>
              </a:lnSpc>
              <a:spcBef>
                <a:spcPts val="0"/>
              </a:spcBef>
              <a:spcAft>
                <a:spcPts val="0"/>
              </a:spcAft>
              <a:buFontTx/>
              <a:buNone/>
              <a:defRPr lang="en-GB" altLang="en-US" sz="1600" b="1"/>
            </a:lvl7pPr>
            <a:lvl8pPr marL="3200400" indent="0" defTabSz="508000">
              <a:lnSpc>
                <a:spcPct val="100000"/>
              </a:lnSpc>
              <a:spcBef>
                <a:spcPts val="0"/>
              </a:spcBef>
              <a:spcAft>
                <a:spcPts val="0"/>
              </a:spcAft>
              <a:buFontTx/>
              <a:buNone/>
              <a:defRPr lang="en-GB" altLang="en-US" sz="1600" b="1"/>
            </a:lvl8pPr>
            <a:lvl9pPr marL="3657600" indent="0" defTabSz="508000">
              <a:lnSpc>
                <a:spcPct val="100000"/>
              </a:lnSpc>
              <a:spcBef>
                <a:spcPts val="0"/>
              </a:spcBef>
              <a:spcAft>
                <a:spcPts val="0"/>
              </a:spcAft>
              <a:buFontTx/>
              <a:buNone/>
              <a:defRPr lang="en-GB" altLang="en-US" sz="1600" b="1"/>
            </a:lvl9pPr>
          </a:lstStyle>
          <a:p>
            <a:pPr marL="0" indent="0" defTabSz="508000">
              <a:lnSpc>
                <a:spcPct val="100000"/>
              </a:lnSpc>
              <a:spcBef>
                <a:spcPts val="1000"/>
              </a:spcBef>
              <a:spcAft>
                <a:spcPts val="0"/>
              </a:spcAft>
              <a:buFontTx/>
              <a:buNone/>
            </a:pPr>
            <a:r>
              <a:rPr lang="ko-KR" altLang="en-US" sz="2400"/>
              <a:t>텍스트를 입력하십시오</a:t>
            </a:r>
          </a:p>
        </p:txBody>
      </p:sp>
      <p:sp>
        <p:nvSpPr>
          <p:cNvPr id="6" name="Content Placeholder 5"/>
          <p:cNvSpPr txBox="1">
            <a:spLocks noGrp="1"/>
          </p:cNvSpPr>
          <p:nvPr>
            <p:ph sz="quarter" idx="4"/>
          </p:nvPr>
        </p:nvSpPr>
        <p:spPr>
          <a:xfrm>
            <a:off x="6172200" y="2505075"/>
            <a:ext cx="5184140" cy="3685540"/>
          </a:xfrm>
          <a:prstGeom prst="rect">
            <a:avLst/>
          </a:prstGeom>
        </p:spPr>
        <p:txBody>
          <a:bodyPr vert="horz" wrap="square" lIns="91440" tIns="45720" rIns="91440" bIns="45720" numCol="1" anchor="t">
            <a:normAutofit/>
          </a:bodyPr>
          <a:lstStyle/>
          <a:p>
            <a:pPr marL="228600" indent="-228600" defTabSz="508000">
              <a:lnSpc>
                <a:spcPct val="100000"/>
              </a:lnSpc>
              <a:spcBef>
                <a:spcPts val="1000"/>
              </a:spcBef>
              <a:spcAft>
                <a:spcPts val="0"/>
              </a:spcAft>
              <a:buClr>
                <a:srgbClr val="000000"/>
              </a:buClr>
              <a:buFont typeface="Arial"/>
              <a:buChar char="•"/>
            </a:pPr>
            <a:r>
              <a:rPr lang="ko-KR" altLang="en-US" sz="2800"/>
              <a:t>텍스트를 입력하십시오</a:t>
            </a:r>
          </a:p>
          <a:p>
            <a:pPr marL="685800" indent="-228600" defTabSz="508000">
              <a:lnSpc>
                <a:spcPct val="100000"/>
              </a:lnSpc>
              <a:spcBef>
                <a:spcPts val="500"/>
              </a:spcBef>
              <a:spcAft>
                <a:spcPts val="0"/>
              </a:spcAft>
              <a:buClr>
                <a:srgbClr val="000000"/>
              </a:buClr>
              <a:buFont typeface="Arial"/>
              <a:buChar char="•"/>
            </a:pPr>
            <a:r>
              <a:rPr lang="ko-KR" altLang="en-US" sz="2400"/>
              <a:t>둘째 수준</a:t>
            </a:r>
          </a:p>
          <a:p>
            <a:pPr marL="1143000" indent="-228600" defTabSz="508000">
              <a:lnSpc>
                <a:spcPct val="100000"/>
              </a:lnSpc>
              <a:spcBef>
                <a:spcPts val="500"/>
              </a:spcBef>
              <a:spcAft>
                <a:spcPts val="0"/>
              </a:spcAft>
              <a:buClr>
                <a:srgbClr val="000000"/>
              </a:buClr>
              <a:buFont typeface="Arial"/>
              <a:buChar char="•"/>
            </a:pPr>
            <a:r>
              <a:rPr lang="ko-KR" altLang="en-US" sz="2000"/>
              <a:t>셋째 수준</a:t>
            </a:r>
          </a:p>
          <a:p>
            <a:pPr marL="1600200" indent="-228600" defTabSz="508000">
              <a:lnSpc>
                <a:spcPct val="100000"/>
              </a:lnSpc>
              <a:spcBef>
                <a:spcPts val="500"/>
              </a:spcBef>
              <a:spcAft>
                <a:spcPts val="0"/>
              </a:spcAft>
              <a:buClr>
                <a:srgbClr val="000000"/>
              </a:buClr>
              <a:buFont typeface="Arial"/>
              <a:buChar char="•"/>
            </a:pPr>
            <a:r>
              <a:rPr lang="ko-KR" altLang="en-US" sz="1800"/>
              <a:t>넷째 수준</a:t>
            </a:r>
          </a:p>
          <a:p>
            <a:pPr marL="2057400" indent="-228600" defTabSz="508000">
              <a:lnSpc>
                <a:spcPct val="100000"/>
              </a:lnSpc>
              <a:spcBef>
                <a:spcPts val="500"/>
              </a:spcBef>
              <a:spcAft>
                <a:spcPts val="0"/>
              </a:spcAft>
              <a:buClr>
                <a:srgbClr val="000000"/>
              </a:buClr>
              <a:buFont typeface="Arial"/>
              <a:buChar char="•"/>
            </a:pPr>
            <a:r>
              <a:rPr lang="ko-KR" altLang="en-US" sz="1800"/>
              <a:t>다섯째 수준</a:t>
            </a:r>
          </a:p>
        </p:txBody>
      </p:sp>
      <p:sp>
        <p:nvSpPr>
          <p:cNvPr id="7" name="Date Placeholder 6"/>
          <p:cNvSpPr txBox="1">
            <a:spLocks noGrp="1"/>
          </p:cNvSpPr>
          <p:nvPr>
            <p:ph type="dt" sz="half" idx="10"/>
          </p:nvPr>
        </p:nvSpPr>
        <p:spPr>
          <a:xfrm>
            <a:off x="8382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8" name="Footer Placeholder 7"/>
          <p:cNvSpPr txBox="1">
            <a:spLocks noGrp="1"/>
          </p:cNvSpPr>
          <p:nvPr>
            <p:ph type="ftr" sz="quarter" idx="11"/>
          </p:nvPr>
        </p:nvSpPr>
        <p:spPr>
          <a:xfrm>
            <a:off x="4038600" y="6356350"/>
            <a:ext cx="41154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endParaRPr/>
          </a:p>
        </p:txBody>
      </p:sp>
      <p:sp>
        <p:nvSpPr>
          <p:cNvPr id="9" name="Slide Number Placeholder 8"/>
          <p:cNvSpPr txBox="1">
            <a:spLocks noGrp="1"/>
          </p:cNvSpPr>
          <p:nvPr>
            <p:ph type="sldNum" sz="quarter" idx="12"/>
          </p:nvPr>
        </p:nvSpPr>
        <p:spPr>
          <a:xfrm>
            <a:off x="86106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defTabSz="508000">
              <a:lnSpc>
                <a:spcPct val="100000"/>
              </a:lnSpc>
              <a:spcBef>
                <a:spcPts val="0"/>
              </a:spcBef>
              <a:spcAft>
                <a:spcPts val="0"/>
              </a:spcAft>
              <a:buFontTx/>
              <a:buNone/>
            </a:pPr>
            <a:r>
              <a:rPr lang="ko-KR" altLang="en-US" sz="4400"/>
              <a:t>제목을 입력하십시오</a:t>
            </a:r>
          </a:p>
        </p:txBody>
      </p:sp>
      <p:sp>
        <p:nvSpPr>
          <p:cNvPr id="3" name="Date Placeholder 2"/>
          <p:cNvSpPr txBox="1">
            <a:spLocks noGrp="1"/>
          </p:cNvSpPr>
          <p:nvPr>
            <p:ph type="dt" sz="half" idx="10"/>
          </p:nvPr>
        </p:nvSpPr>
        <p:spPr>
          <a:xfrm>
            <a:off x="8382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4" name="Footer Placeholder 3"/>
          <p:cNvSpPr txBox="1">
            <a:spLocks noGrp="1"/>
          </p:cNvSpPr>
          <p:nvPr>
            <p:ph type="ftr" sz="quarter" idx="11"/>
          </p:nvPr>
        </p:nvSpPr>
        <p:spPr>
          <a:xfrm>
            <a:off x="4038600" y="6356350"/>
            <a:ext cx="41154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endParaRPr/>
          </a:p>
        </p:txBody>
      </p:sp>
      <p:sp>
        <p:nvSpPr>
          <p:cNvPr id="5" name="Slide Number Placeholder 4"/>
          <p:cNvSpPr txBox="1">
            <a:spLocks noGrp="1"/>
          </p:cNvSpPr>
          <p:nvPr>
            <p:ph type="sldNum" sz="quarter" idx="12"/>
          </p:nvPr>
        </p:nvSpPr>
        <p:spPr>
          <a:xfrm>
            <a:off x="86106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xfrm>
            <a:off x="8382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3" name="Footer Placeholder 2"/>
          <p:cNvSpPr txBox="1">
            <a:spLocks noGrp="1"/>
          </p:cNvSpPr>
          <p:nvPr>
            <p:ph type="ftr" sz="quarter" idx="11"/>
          </p:nvPr>
        </p:nvSpPr>
        <p:spPr>
          <a:xfrm>
            <a:off x="4038600" y="6356350"/>
            <a:ext cx="41154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endParaRPr/>
          </a:p>
        </p:txBody>
      </p:sp>
      <p:sp>
        <p:nvSpPr>
          <p:cNvPr id="4" name="Slide Number Placeholder 3"/>
          <p:cNvSpPr txBox="1">
            <a:spLocks noGrp="1"/>
          </p:cNvSpPr>
          <p:nvPr>
            <p:ph type="sldNum" sz="quarter" idx="12"/>
          </p:nvPr>
        </p:nvSpPr>
        <p:spPr>
          <a:xfrm>
            <a:off x="86106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Title 1"/>
          <p:cNvSpPr txBox="1">
            <a:spLocks noGrp="1"/>
          </p:cNvSpPr>
          <p:nvPr>
            <p:ph type="title"/>
          </p:nvPr>
        </p:nvSpPr>
        <p:spPr>
          <a:xfrm>
            <a:off x="840105" y="457200"/>
            <a:ext cx="3932555" cy="1600835"/>
          </a:xfrm>
          <a:prstGeom prst="rect">
            <a:avLst/>
          </a:prstGeom>
        </p:spPr>
        <p:txBody>
          <a:bodyPr vert="horz" wrap="square" lIns="91440" tIns="45720" rIns="91440" bIns="45720" numCol="1" anchor="b">
            <a:normAutofit/>
          </a:bodyPr>
          <a:lstStyle>
            <a:lvl1pPr marL="0" indent="0" defTabSz="508000">
              <a:lnSpc>
                <a:spcPct val="100000"/>
              </a:lnSpc>
              <a:spcBef>
                <a:spcPts val="0"/>
              </a:spcBef>
              <a:spcAft>
                <a:spcPts val="0"/>
              </a:spcAft>
              <a:buFontTx/>
              <a:buNone/>
              <a:defRPr lang="en-GB" altLang="en-US" sz="3200"/>
            </a:lvl1pPr>
          </a:lstStyle>
          <a:p>
            <a:pPr marL="0" indent="0" defTabSz="508000">
              <a:lnSpc>
                <a:spcPct val="100000"/>
              </a:lnSpc>
              <a:spcBef>
                <a:spcPts val="0"/>
              </a:spcBef>
              <a:spcAft>
                <a:spcPts val="0"/>
              </a:spcAft>
              <a:buFontTx/>
              <a:buNone/>
            </a:pPr>
            <a:r>
              <a:rPr lang="ko-KR" altLang="en-US" sz="3200"/>
              <a:t>제목을 입력하십시오</a:t>
            </a:r>
          </a:p>
        </p:txBody>
      </p:sp>
      <p:sp>
        <p:nvSpPr>
          <p:cNvPr id="3" name="Content Placeholder 2"/>
          <p:cNvSpPr txBox="1">
            <a:spLocks noGrp="1"/>
          </p:cNvSpPr>
          <p:nvPr>
            <p:ph idx="1"/>
          </p:nvPr>
        </p:nvSpPr>
        <p:spPr>
          <a:xfrm>
            <a:off x="5183505" y="987425"/>
            <a:ext cx="6172835" cy="4874260"/>
          </a:xfrm>
          <a:prstGeom prst="rect">
            <a:avLst/>
          </a:prstGeom>
        </p:spPr>
        <p:txBody>
          <a:bodyPr vert="horz" wrap="square" lIns="91440" tIns="45720" rIns="91440" bIns="45720" numCol="1" anchor="t">
            <a:normAutofit/>
          </a:bodyPr>
          <a:lstStyle>
            <a:lvl1pPr marL="0" indent="0" defTabSz="508000">
              <a:lnSpc>
                <a:spcPct val="100000"/>
              </a:lnSpc>
              <a:spcBef>
                <a:spcPts val="0"/>
              </a:spcBef>
              <a:spcAft>
                <a:spcPts val="0"/>
              </a:spcAft>
              <a:buFontTx/>
              <a:buNone/>
              <a:defRPr lang="en-GB" altLang="en-US" sz="3200"/>
            </a:lvl1pPr>
            <a:lvl2pPr marL="0" indent="0" defTabSz="508000">
              <a:lnSpc>
                <a:spcPct val="100000"/>
              </a:lnSpc>
              <a:spcBef>
                <a:spcPts val="0"/>
              </a:spcBef>
              <a:spcAft>
                <a:spcPts val="0"/>
              </a:spcAft>
              <a:buFontTx/>
              <a:buNone/>
              <a:defRPr lang="en-GB" altLang="en-US" sz="2800"/>
            </a:lvl2pPr>
            <a:lvl3pPr marL="0" indent="0" defTabSz="508000">
              <a:lnSpc>
                <a:spcPct val="100000"/>
              </a:lnSpc>
              <a:spcBef>
                <a:spcPts val="0"/>
              </a:spcBef>
              <a:spcAft>
                <a:spcPts val="0"/>
              </a:spcAft>
              <a:buFontTx/>
              <a:buNone/>
              <a:defRPr lang="en-GB" altLang="en-US" sz="2400"/>
            </a:lvl3pPr>
            <a:lvl4pPr marL="0" indent="0" defTabSz="508000">
              <a:lnSpc>
                <a:spcPct val="100000"/>
              </a:lnSpc>
              <a:spcBef>
                <a:spcPts val="0"/>
              </a:spcBef>
              <a:spcAft>
                <a:spcPts val="0"/>
              </a:spcAft>
              <a:buFontTx/>
              <a:buNone/>
              <a:defRPr lang="en-GB" altLang="en-US" sz="2000"/>
            </a:lvl4pPr>
            <a:lvl5pPr marL="0" indent="0" defTabSz="508000">
              <a:lnSpc>
                <a:spcPct val="100000"/>
              </a:lnSpc>
              <a:spcBef>
                <a:spcPts val="0"/>
              </a:spcBef>
              <a:spcAft>
                <a:spcPts val="0"/>
              </a:spcAft>
              <a:buFontTx/>
              <a:buNone/>
              <a:defRPr lang="en-GB" altLang="en-US" sz="2000"/>
            </a:lvl5pPr>
            <a:lvl6pPr marL="0" indent="0" defTabSz="508000">
              <a:lnSpc>
                <a:spcPct val="100000"/>
              </a:lnSpc>
              <a:spcBef>
                <a:spcPts val="0"/>
              </a:spcBef>
              <a:spcAft>
                <a:spcPts val="0"/>
              </a:spcAft>
              <a:buFontTx/>
              <a:buNone/>
              <a:defRPr lang="en-GB" altLang="en-US" sz="2000"/>
            </a:lvl6pPr>
            <a:lvl7pPr marL="0" indent="0" defTabSz="508000">
              <a:lnSpc>
                <a:spcPct val="100000"/>
              </a:lnSpc>
              <a:spcBef>
                <a:spcPts val="0"/>
              </a:spcBef>
              <a:spcAft>
                <a:spcPts val="0"/>
              </a:spcAft>
              <a:buFontTx/>
              <a:buNone/>
              <a:defRPr lang="en-GB" altLang="en-US" sz="2000"/>
            </a:lvl7pPr>
            <a:lvl8pPr marL="0" indent="0" defTabSz="508000">
              <a:lnSpc>
                <a:spcPct val="100000"/>
              </a:lnSpc>
              <a:spcBef>
                <a:spcPts val="0"/>
              </a:spcBef>
              <a:spcAft>
                <a:spcPts val="0"/>
              </a:spcAft>
              <a:buFontTx/>
              <a:buNone/>
              <a:defRPr lang="en-GB" altLang="en-US" sz="2000"/>
            </a:lvl8pPr>
            <a:lvl9pPr marL="0" indent="0" defTabSz="508000">
              <a:lnSpc>
                <a:spcPct val="100000"/>
              </a:lnSpc>
              <a:spcBef>
                <a:spcPts val="0"/>
              </a:spcBef>
              <a:spcAft>
                <a:spcPts val="0"/>
              </a:spcAft>
              <a:buFontTx/>
              <a:buNone/>
              <a:defRPr lang="en-GB" altLang="en-US" sz="2000"/>
            </a:lvl9pPr>
          </a:lstStyle>
          <a:p>
            <a:pPr marL="228600" indent="-228600" defTabSz="508000">
              <a:lnSpc>
                <a:spcPct val="100000"/>
              </a:lnSpc>
              <a:spcBef>
                <a:spcPts val="1000"/>
              </a:spcBef>
              <a:spcAft>
                <a:spcPts val="0"/>
              </a:spcAft>
              <a:buClr>
                <a:srgbClr val="000000"/>
              </a:buClr>
              <a:buFont typeface="Arial"/>
              <a:buChar char="•"/>
            </a:pPr>
            <a:r>
              <a:rPr lang="ko-KR" altLang="en-US" sz="3200"/>
              <a:t>텍스트를 입력하십시오</a:t>
            </a:r>
          </a:p>
          <a:p>
            <a:pPr marL="685800" indent="-228600" defTabSz="508000">
              <a:lnSpc>
                <a:spcPct val="100000"/>
              </a:lnSpc>
              <a:spcBef>
                <a:spcPts val="500"/>
              </a:spcBef>
              <a:spcAft>
                <a:spcPts val="0"/>
              </a:spcAft>
              <a:buClr>
                <a:srgbClr val="000000"/>
              </a:buClr>
              <a:buFont typeface="Arial"/>
              <a:buChar char="•"/>
            </a:pPr>
            <a:r>
              <a:rPr lang="ko-KR" altLang="en-US" sz="2800"/>
              <a:t>둘째 수준</a:t>
            </a:r>
          </a:p>
          <a:p>
            <a:pPr marL="1143000" indent="-228600" defTabSz="508000">
              <a:lnSpc>
                <a:spcPct val="100000"/>
              </a:lnSpc>
              <a:spcBef>
                <a:spcPts val="500"/>
              </a:spcBef>
              <a:spcAft>
                <a:spcPts val="0"/>
              </a:spcAft>
              <a:buClr>
                <a:srgbClr val="000000"/>
              </a:buClr>
              <a:buFont typeface="Arial"/>
              <a:buChar char="•"/>
            </a:pPr>
            <a:r>
              <a:rPr lang="ko-KR" altLang="en-US" sz="2400"/>
              <a:t>셋째 수준</a:t>
            </a:r>
          </a:p>
          <a:p>
            <a:pPr marL="1600200" indent="-228600" defTabSz="508000">
              <a:lnSpc>
                <a:spcPct val="100000"/>
              </a:lnSpc>
              <a:spcBef>
                <a:spcPts val="500"/>
              </a:spcBef>
              <a:spcAft>
                <a:spcPts val="0"/>
              </a:spcAft>
              <a:buClr>
                <a:srgbClr val="000000"/>
              </a:buClr>
              <a:buFont typeface="Arial"/>
              <a:buChar char="•"/>
            </a:pPr>
            <a:r>
              <a:rPr lang="ko-KR" altLang="en-US" sz="2000"/>
              <a:t>넷째 수준</a:t>
            </a:r>
          </a:p>
          <a:p>
            <a:pPr marL="2057400" indent="-228600" defTabSz="508000">
              <a:lnSpc>
                <a:spcPct val="100000"/>
              </a:lnSpc>
              <a:spcBef>
                <a:spcPts val="500"/>
              </a:spcBef>
              <a:spcAft>
                <a:spcPts val="0"/>
              </a:spcAft>
              <a:buClr>
                <a:srgbClr val="000000"/>
              </a:buClr>
              <a:buFont typeface="Arial"/>
              <a:buChar char="•"/>
            </a:pPr>
            <a:r>
              <a:rPr lang="ko-KR" altLang="en-US" sz="2000"/>
              <a:t>다섯째 수준</a:t>
            </a:r>
          </a:p>
        </p:txBody>
      </p:sp>
      <p:sp>
        <p:nvSpPr>
          <p:cNvPr id="4" name="Text Placeholder 3"/>
          <p:cNvSpPr txBox="1">
            <a:spLocks noGrp="1"/>
          </p:cNvSpPr>
          <p:nvPr>
            <p:ph type="body" sz="half" idx="2"/>
          </p:nvPr>
        </p:nvSpPr>
        <p:spPr>
          <a:xfrm>
            <a:off x="840105" y="2057400"/>
            <a:ext cx="3932555" cy="3812540"/>
          </a:xfrm>
          <a:prstGeom prst="rect">
            <a:avLst/>
          </a:prstGeom>
        </p:spPr>
        <p:txBody>
          <a:bodyPr vert="horz" wrap="square" lIns="91440" tIns="45720" rIns="91440" bIns="45720" numCol="1" anchor="t">
            <a:normAutofit/>
          </a:bodyPr>
          <a:lstStyle>
            <a:lvl1pPr marL="0" indent="0" defTabSz="508000">
              <a:lnSpc>
                <a:spcPct val="100000"/>
              </a:lnSpc>
              <a:spcBef>
                <a:spcPts val="0"/>
              </a:spcBef>
              <a:spcAft>
                <a:spcPts val="0"/>
              </a:spcAft>
              <a:buFontTx/>
              <a:buNone/>
              <a:defRPr lang="en-GB" altLang="en-US" sz="1600"/>
            </a:lvl1pPr>
            <a:lvl2pPr marL="457200" indent="0" defTabSz="508000">
              <a:lnSpc>
                <a:spcPct val="100000"/>
              </a:lnSpc>
              <a:spcBef>
                <a:spcPts val="0"/>
              </a:spcBef>
              <a:spcAft>
                <a:spcPts val="0"/>
              </a:spcAft>
              <a:buFontTx/>
              <a:buNone/>
              <a:defRPr lang="en-GB" altLang="en-US" sz="1400"/>
            </a:lvl2pPr>
            <a:lvl3pPr marL="914400" indent="0" defTabSz="508000">
              <a:lnSpc>
                <a:spcPct val="100000"/>
              </a:lnSpc>
              <a:spcBef>
                <a:spcPts val="0"/>
              </a:spcBef>
              <a:spcAft>
                <a:spcPts val="0"/>
              </a:spcAft>
              <a:buFontTx/>
              <a:buNone/>
              <a:defRPr lang="en-GB" altLang="en-US" sz="1200"/>
            </a:lvl3pPr>
            <a:lvl4pPr marL="1371600" indent="0" defTabSz="508000">
              <a:lnSpc>
                <a:spcPct val="100000"/>
              </a:lnSpc>
              <a:spcBef>
                <a:spcPts val="0"/>
              </a:spcBef>
              <a:spcAft>
                <a:spcPts val="0"/>
              </a:spcAft>
              <a:buFontTx/>
              <a:buNone/>
              <a:defRPr lang="en-GB" altLang="en-US" sz="1000"/>
            </a:lvl4pPr>
            <a:lvl5pPr marL="1828800" indent="0" defTabSz="508000">
              <a:lnSpc>
                <a:spcPct val="100000"/>
              </a:lnSpc>
              <a:spcBef>
                <a:spcPts val="0"/>
              </a:spcBef>
              <a:spcAft>
                <a:spcPts val="0"/>
              </a:spcAft>
              <a:buFontTx/>
              <a:buNone/>
              <a:defRPr lang="en-GB" altLang="en-US" sz="1000"/>
            </a:lvl5pPr>
            <a:lvl6pPr marL="2286000" indent="0" defTabSz="508000">
              <a:lnSpc>
                <a:spcPct val="100000"/>
              </a:lnSpc>
              <a:spcBef>
                <a:spcPts val="0"/>
              </a:spcBef>
              <a:spcAft>
                <a:spcPts val="0"/>
              </a:spcAft>
              <a:buFontTx/>
              <a:buNone/>
              <a:defRPr lang="en-GB" altLang="en-US" sz="1000"/>
            </a:lvl6pPr>
            <a:lvl7pPr marL="2743200" indent="0" defTabSz="508000">
              <a:lnSpc>
                <a:spcPct val="100000"/>
              </a:lnSpc>
              <a:spcBef>
                <a:spcPts val="0"/>
              </a:spcBef>
              <a:spcAft>
                <a:spcPts val="0"/>
              </a:spcAft>
              <a:buFontTx/>
              <a:buNone/>
              <a:defRPr lang="en-GB" altLang="en-US" sz="1000"/>
            </a:lvl7pPr>
            <a:lvl8pPr marL="3200400" indent="0" defTabSz="508000">
              <a:lnSpc>
                <a:spcPct val="100000"/>
              </a:lnSpc>
              <a:spcBef>
                <a:spcPts val="0"/>
              </a:spcBef>
              <a:spcAft>
                <a:spcPts val="0"/>
              </a:spcAft>
              <a:buFontTx/>
              <a:buNone/>
              <a:defRPr lang="en-GB" altLang="en-US" sz="1000"/>
            </a:lvl8pPr>
            <a:lvl9pPr marL="3657600" indent="0" defTabSz="508000">
              <a:lnSpc>
                <a:spcPct val="100000"/>
              </a:lnSpc>
              <a:spcBef>
                <a:spcPts val="0"/>
              </a:spcBef>
              <a:spcAft>
                <a:spcPts val="0"/>
              </a:spcAft>
              <a:buFontTx/>
              <a:buNone/>
              <a:defRPr lang="en-GB" altLang="en-US" sz="1000"/>
            </a:lvl9pPr>
          </a:lstStyle>
          <a:p>
            <a:pPr marL="0" indent="0" defTabSz="508000">
              <a:lnSpc>
                <a:spcPct val="100000"/>
              </a:lnSpc>
              <a:spcBef>
                <a:spcPts val="1000"/>
              </a:spcBef>
              <a:spcAft>
                <a:spcPts val="0"/>
              </a:spcAft>
              <a:buFontTx/>
              <a:buNone/>
            </a:pPr>
            <a:r>
              <a:rPr lang="ko-KR" altLang="en-US" sz="1600"/>
              <a:t>텍스트를 입력하십시오</a:t>
            </a:r>
          </a:p>
        </p:txBody>
      </p:sp>
      <p:sp>
        <p:nvSpPr>
          <p:cNvPr id="5" name="Date Placeholder 4"/>
          <p:cNvSpPr txBox="1">
            <a:spLocks noGrp="1"/>
          </p:cNvSpPr>
          <p:nvPr>
            <p:ph type="dt" sz="half" idx="10"/>
          </p:nvPr>
        </p:nvSpPr>
        <p:spPr>
          <a:xfrm>
            <a:off x="8382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6" name="Footer Placeholder 5"/>
          <p:cNvSpPr txBox="1">
            <a:spLocks noGrp="1"/>
          </p:cNvSpPr>
          <p:nvPr>
            <p:ph type="ftr" sz="quarter" idx="11"/>
          </p:nvPr>
        </p:nvSpPr>
        <p:spPr>
          <a:xfrm>
            <a:off x="4038600" y="6356350"/>
            <a:ext cx="41154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endParaRPr/>
          </a:p>
        </p:txBody>
      </p:sp>
      <p:sp>
        <p:nvSpPr>
          <p:cNvPr id="7" name="Slide Number Placeholder 6"/>
          <p:cNvSpPr txBox="1">
            <a:spLocks noGrp="1"/>
          </p:cNvSpPr>
          <p:nvPr>
            <p:ph type="sldNum" sz="quarter" idx="12"/>
          </p:nvPr>
        </p:nvSpPr>
        <p:spPr>
          <a:xfrm>
            <a:off x="86106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Title 1"/>
          <p:cNvSpPr txBox="1">
            <a:spLocks noGrp="1"/>
          </p:cNvSpPr>
          <p:nvPr>
            <p:ph type="title"/>
          </p:nvPr>
        </p:nvSpPr>
        <p:spPr>
          <a:xfrm>
            <a:off x="840105" y="457200"/>
            <a:ext cx="3932555" cy="1600835"/>
          </a:xfrm>
          <a:prstGeom prst="rect">
            <a:avLst/>
          </a:prstGeom>
        </p:spPr>
        <p:txBody>
          <a:bodyPr vert="horz" wrap="square" lIns="91440" tIns="45720" rIns="91440" bIns="45720" numCol="1" anchor="b">
            <a:normAutofit/>
          </a:bodyPr>
          <a:lstStyle>
            <a:lvl1pPr marL="0" indent="0" defTabSz="508000">
              <a:lnSpc>
                <a:spcPct val="100000"/>
              </a:lnSpc>
              <a:spcBef>
                <a:spcPts val="0"/>
              </a:spcBef>
              <a:spcAft>
                <a:spcPts val="0"/>
              </a:spcAft>
              <a:buFontTx/>
              <a:buNone/>
              <a:defRPr lang="en-GB" altLang="en-US" sz="3200"/>
            </a:lvl1pPr>
          </a:lstStyle>
          <a:p>
            <a:pPr marL="0" indent="0" defTabSz="508000">
              <a:lnSpc>
                <a:spcPct val="100000"/>
              </a:lnSpc>
              <a:spcBef>
                <a:spcPts val="0"/>
              </a:spcBef>
              <a:spcAft>
                <a:spcPts val="0"/>
              </a:spcAft>
              <a:buFontTx/>
              <a:buNone/>
            </a:pPr>
            <a:r>
              <a:rPr lang="ko-KR" altLang="en-US" sz="3200"/>
              <a:t>제목을 입력하십시오</a:t>
            </a:r>
          </a:p>
        </p:txBody>
      </p:sp>
      <p:sp>
        <p:nvSpPr>
          <p:cNvPr id="3" name="Picture Placeholder 2"/>
          <p:cNvSpPr txBox="1">
            <a:spLocks noGrp="1" noChangeAspect="1"/>
          </p:cNvSpPr>
          <p:nvPr>
            <p:ph type="pic" idx="1"/>
          </p:nvPr>
        </p:nvSpPr>
        <p:spPr>
          <a:xfrm>
            <a:off x="5183505" y="987425"/>
            <a:ext cx="6172835" cy="4874260"/>
          </a:xfrm>
          <a:prstGeom prst="rect">
            <a:avLst/>
          </a:prstGeom>
        </p:spPr>
      </p:sp>
      <p:sp>
        <p:nvSpPr>
          <p:cNvPr id="4" name="Text Placeholder 3"/>
          <p:cNvSpPr txBox="1">
            <a:spLocks noGrp="1"/>
          </p:cNvSpPr>
          <p:nvPr>
            <p:ph type="body" sz="half" idx="2"/>
          </p:nvPr>
        </p:nvSpPr>
        <p:spPr>
          <a:xfrm>
            <a:off x="840105" y="2057400"/>
            <a:ext cx="3932555" cy="3812540"/>
          </a:xfrm>
          <a:prstGeom prst="rect">
            <a:avLst/>
          </a:prstGeom>
        </p:spPr>
        <p:txBody>
          <a:bodyPr vert="horz" wrap="square" lIns="91440" tIns="45720" rIns="91440" bIns="45720" numCol="1" anchor="t">
            <a:normAutofit/>
          </a:bodyPr>
          <a:lstStyle>
            <a:lvl1pPr marL="0" indent="0" defTabSz="508000">
              <a:lnSpc>
                <a:spcPct val="100000"/>
              </a:lnSpc>
              <a:spcBef>
                <a:spcPts val="0"/>
              </a:spcBef>
              <a:spcAft>
                <a:spcPts val="0"/>
              </a:spcAft>
              <a:buFontTx/>
              <a:buNone/>
              <a:defRPr lang="en-GB" altLang="en-US" sz="1600"/>
            </a:lvl1pPr>
            <a:lvl2pPr marL="457200" indent="0" defTabSz="508000">
              <a:lnSpc>
                <a:spcPct val="100000"/>
              </a:lnSpc>
              <a:spcBef>
                <a:spcPts val="0"/>
              </a:spcBef>
              <a:spcAft>
                <a:spcPts val="0"/>
              </a:spcAft>
              <a:buFontTx/>
              <a:buNone/>
              <a:defRPr lang="en-GB" altLang="en-US" sz="1400"/>
            </a:lvl2pPr>
            <a:lvl3pPr marL="914400" indent="0" defTabSz="508000">
              <a:lnSpc>
                <a:spcPct val="100000"/>
              </a:lnSpc>
              <a:spcBef>
                <a:spcPts val="0"/>
              </a:spcBef>
              <a:spcAft>
                <a:spcPts val="0"/>
              </a:spcAft>
              <a:buFontTx/>
              <a:buNone/>
              <a:defRPr lang="en-GB" altLang="en-US" sz="1200"/>
            </a:lvl3pPr>
            <a:lvl4pPr marL="1371600" indent="0" defTabSz="508000">
              <a:lnSpc>
                <a:spcPct val="100000"/>
              </a:lnSpc>
              <a:spcBef>
                <a:spcPts val="0"/>
              </a:spcBef>
              <a:spcAft>
                <a:spcPts val="0"/>
              </a:spcAft>
              <a:buFontTx/>
              <a:buNone/>
              <a:defRPr lang="en-GB" altLang="en-US" sz="1000"/>
            </a:lvl4pPr>
            <a:lvl5pPr marL="1828800" indent="0" defTabSz="508000">
              <a:lnSpc>
                <a:spcPct val="100000"/>
              </a:lnSpc>
              <a:spcBef>
                <a:spcPts val="0"/>
              </a:spcBef>
              <a:spcAft>
                <a:spcPts val="0"/>
              </a:spcAft>
              <a:buFontTx/>
              <a:buNone/>
              <a:defRPr lang="en-GB" altLang="en-US" sz="1000"/>
            </a:lvl5pPr>
            <a:lvl6pPr marL="2286000" indent="0" defTabSz="508000">
              <a:lnSpc>
                <a:spcPct val="100000"/>
              </a:lnSpc>
              <a:spcBef>
                <a:spcPts val="0"/>
              </a:spcBef>
              <a:spcAft>
                <a:spcPts val="0"/>
              </a:spcAft>
              <a:buFontTx/>
              <a:buNone/>
              <a:defRPr lang="en-GB" altLang="en-US" sz="1000"/>
            </a:lvl6pPr>
            <a:lvl7pPr marL="2743200" indent="0" defTabSz="508000">
              <a:lnSpc>
                <a:spcPct val="100000"/>
              </a:lnSpc>
              <a:spcBef>
                <a:spcPts val="0"/>
              </a:spcBef>
              <a:spcAft>
                <a:spcPts val="0"/>
              </a:spcAft>
              <a:buFontTx/>
              <a:buNone/>
              <a:defRPr lang="en-GB" altLang="en-US" sz="1000"/>
            </a:lvl7pPr>
            <a:lvl8pPr marL="3200400" indent="0" defTabSz="508000">
              <a:lnSpc>
                <a:spcPct val="100000"/>
              </a:lnSpc>
              <a:spcBef>
                <a:spcPts val="0"/>
              </a:spcBef>
              <a:spcAft>
                <a:spcPts val="0"/>
              </a:spcAft>
              <a:buFontTx/>
              <a:buNone/>
              <a:defRPr lang="en-GB" altLang="en-US" sz="1000"/>
            </a:lvl8pPr>
            <a:lvl9pPr marL="3657600" indent="0" defTabSz="508000">
              <a:lnSpc>
                <a:spcPct val="100000"/>
              </a:lnSpc>
              <a:spcBef>
                <a:spcPts val="0"/>
              </a:spcBef>
              <a:spcAft>
                <a:spcPts val="0"/>
              </a:spcAft>
              <a:buFontTx/>
              <a:buNone/>
              <a:defRPr lang="en-GB" altLang="en-US" sz="1000"/>
            </a:lvl9pPr>
          </a:lstStyle>
          <a:p>
            <a:pPr marL="0" indent="0" defTabSz="508000">
              <a:lnSpc>
                <a:spcPct val="100000"/>
              </a:lnSpc>
              <a:spcBef>
                <a:spcPts val="1000"/>
              </a:spcBef>
              <a:spcAft>
                <a:spcPts val="0"/>
              </a:spcAft>
              <a:buFontTx/>
              <a:buNone/>
            </a:pPr>
            <a:r>
              <a:rPr lang="ko-KR" altLang="en-US" sz="1600"/>
              <a:t>텍스트를 입력하십시오</a:t>
            </a:r>
          </a:p>
        </p:txBody>
      </p:sp>
      <p:sp>
        <p:nvSpPr>
          <p:cNvPr id="5" name="Date Placeholder 4"/>
          <p:cNvSpPr txBox="1">
            <a:spLocks noGrp="1"/>
          </p:cNvSpPr>
          <p:nvPr>
            <p:ph type="dt" sz="half" idx="10"/>
          </p:nvPr>
        </p:nvSpPr>
        <p:spPr>
          <a:xfrm>
            <a:off x="8382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6" name="Footer Placeholder 5"/>
          <p:cNvSpPr txBox="1">
            <a:spLocks noGrp="1"/>
          </p:cNvSpPr>
          <p:nvPr>
            <p:ph type="ftr" sz="quarter" idx="11"/>
          </p:nvPr>
        </p:nvSpPr>
        <p:spPr>
          <a:xfrm>
            <a:off x="4038600" y="6356350"/>
            <a:ext cx="41154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endParaRPr/>
          </a:p>
        </p:txBody>
      </p:sp>
      <p:sp>
        <p:nvSpPr>
          <p:cNvPr id="7" name="Slide Number Placeholder 6"/>
          <p:cNvSpPr txBox="1">
            <a:spLocks noGrp="1"/>
          </p:cNvSpPr>
          <p:nvPr>
            <p:ph type="sldNum" sz="quarter" idx="12"/>
          </p:nvPr>
        </p:nvSpPr>
        <p:spPr>
          <a:xfrm>
            <a:off x="8610600" y="6356350"/>
            <a:ext cx="2743835" cy="365760"/>
          </a:xfrm>
          <a:prstGeom prst="rect">
            <a:avLst/>
          </a:prstGeom>
        </p:spPr>
        <p:txBody>
          <a:bodyPr vert="horz" wrap="square" lIns="91440" tIns="45720" rIns="91440" bIns="45720" numCol="1" anchor="ctr">
            <a:noAutofit/>
          </a:body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838200" y="365125"/>
            <a:ext cx="10516235" cy="1326515"/>
          </a:xfrm>
          <a:prstGeom prst="rect">
            <a:avLst/>
          </a:prstGeom>
        </p:spPr>
        <p:txBody>
          <a:bodyPr vert="horz" wrap="square" lIns="91440" tIns="45720" rIns="91440" bIns="45720" numCol="1" anchor="ctr">
            <a:normAutofit/>
          </a:bodyPr>
          <a:lstStyle/>
          <a:p>
            <a:pPr marL="0" indent="0" defTabSz="508000">
              <a:lnSpc>
                <a:spcPct val="100000"/>
              </a:lnSpc>
              <a:spcBef>
                <a:spcPts val="0"/>
              </a:spcBef>
              <a:spcAft>
                <a:spcPts val="0"/>
              </a:spcAft>
              <a:buFontTx/>
              <a:buNone/>
            </a:pPr>
            <a:r>
              <a:rPr lang="ko-KR" altLang="en-US" sz="4400"/>
              <a:t>마스터 제목 스타일 편집</a:t>
            </a:r>
          </a:p>
        </p:txBody>
      </p:sp>
      <p:sp>
        <p:nvSpPr>
          <p:cNvPr id="3" name="Text Placeholder 2"/>
          <p:cNvSpPr txBox="1">
            <a:spLocks noGrp="1"/>
          </p:cNvSpPr>
          <p:nvPr>
            <p:ph type="body" idx="1"/>
          </p:nvPr>
        </p:nvSpPr>
        <p:spPr>
          <a:xfrm>
            <a:off x="838200" y="1825625"/>
            <a:ext cx="10516235" cy="4352290"/>
          </a:xfrm>
          <a:prstGeom prst="rect">
            <a:avLst/>
          </a:prstGeom>
        </p:spPr>
        <p:txBody>
          <a:bodyPr vert="horz" wrap="square" lIns="91440" tIns="45720" rIns="91440" bIns="45720" numCol="1" anchor="t">
            <a:normAutofit/>
          </a:bodyPr>
          <a:lstStyle/>
          <a:p>
            <a:pPr marL="228600" indent="-228600" defTabSz="508000">
              <a:lnSpc>
                <a:spcPct val="100000"/>
              </a:lnSpc>
              <a:spcBef>
                <a:spcPts val="1000"/>
              </a:spcBef>
              <a:spcAft>
                <a:spcPts val="0"/>
              </a:spcAft>
              <a:buClr>
                <a:srgbClr val="000000"/>
              </a:buClr>
              <a:buFont typeface="Arial"/>
              <a:buChar char="•"/>
            </a:pPr>
            <a:r>
              <a:rPr lang="ko-KR" altLang="en-US" sz="2800"/>
              <a:t>마스터 부제목 스타일 편집</a:t>
            </a:r>
          </a:p>
          <a:p>
            <a:pPr marL="685800" indent="-228600" defTabSz="508000">
              <a:lnSpc>
                <a:spcPct val="100000"/>
              </a:lnSpc>
              <a:spcBef>
                <a:spcPts val="500"/>
              </a:spcBef>
              <a:spcAft>
                <a:spcPts val="0"/>
              </a:spcAft>
              <a:buClr>
                <a:srgbClr val="000000"/>
              </a:buClr>
              <a:buFont typeface="Arial"/>
              <a:buChar char="•"/>
            </a:pPr>
            <a:r>
              <a:rPr lang="ko-KR" altLang="en-US" sz="2400"/>
              <a:t>둘째 수준</a:t>
            </a:r>
          </a:p>
          <a:p>
            <a:pPr marL="1143000" indent="-228600" defTabSz="508000">
              <a:lnSpc>
                <a:spcPct val="100000"/>
              </a:lnSpc>
              <a:spcBef>
                <a:spcPts val="500"/>
              </a:spcBef>
              <a:spcAft>
                <a:spcPts val="0"/>
              </a:spcAft>
              <a:buClr>
                <a:srgbClr val="000000"/>
              </a:buClr>
              <a:buFont typeface="Arial"/>
              <a:buChar char="•"/>
            </a:pPr>
            <a:r>
              <a:rPr lang="ko-KR" altLang="en-US" sz="2000"/>
              <a:t>셋째 수준</a:t>
            </a:r>
          </a:p>
          <a:p>
            <a:pPr marL="1600200" indent="-228600" defTabSz="508000">
              <a:lnSpc>
                <a:spcPct val="100000"/>
              </a:lnSpc>
              <a:spcBef>
                <a:spcPts val="500"/>
              </a:spcBef>
              <a:spcAft>
                <a:spcPts val="0"/>
              </a:spcAft>
              <a:buClr>
                <a:srgbClr val="000000"/>
              </a:buClr>
              <a:buFont typeface="Arial"/>
              <a:buChar char="•"/>
            </a:pPr>
            <a:r>
              <a:rPr lang="ko-KR" altLang="en-US" sz="1800"/>
              <a:t>넷째 수준</a:t>
            </a:r>
          </a:p>
          <a:p>
            <a:pPr marL="2057400" indent="-228600" defTabSz="508000">
              <a:lnSpc>
                <a:spcPct val="100000"/>
              </a:lnSpc>
              <a:spcBef>
                <a:spcPts val="500"/>
              </a:spcBef>
              <a:spcAft>
                <a:spcPts val="0"/>
              </a:spcAft>
              <a:buClr>
                <a:srgbClr val="000000"/>
              </a:buClr>
              <a:buFont typeface="Arial"/>
              <a:buChar char="•"/>
            </a:pPr>
            <a:r>
              <a:rPr lang="ko-KR" altLang="en-US" sz="1800"/>
              <a:t>다섯째 수준</a:t>
            </a:r>
          </a:p>
        </p:txBody>
      </p:sp>
      <p:sp>
        <p:nvSpPr>
          <p:cNvPr id="4" name="Date Placeholder 3"/>
          <p:cNvSpPr txBox="1">
            <a:spLocks noGrp="1"/>
          </p:cNvSpPr>
          <p:nvPr>
            <p:ph type="dt" sz="half" idx="2"/>
          </p:nvPr>
        </p:nvSpPr>
        <p:spPr>
          <a:xfrm>
            <a:off x="838200" y="6356350"/>
            <a:ext cx="2743835" cy="365760"/>
          </a:xfrm>
          <a:prstGeom prst="rect">
            <a:avLst/>
          </a:prstGeom>
        </p:spPr>
        <p:txBody>
          <a:bodyPr vert="horz" wrap="square" lIns="91440" tIns="45720" rIns="91440" bIns="45720" numCol="1" anchor="ctr">
            <a:noAutofit/>
          </a:bodyPr>
          <a:lstStyle>
            <a:lvl1pPr marL="0" indent="0" algn="l" defTabSz="508000">
              <a:lnSpc>
                <a:spcPct val="100000"/>
              </a:lnSpc>
              <a:spcBef>
                <a:spcPts val="0"/>
              </a:spcBef>
              <a:spcAft>
                <a:spcPts val="0"/>
              </a:spcAft>
              <a:buFontTx/>
              <a:buNone/>
              <a:defRPr lang="en-GB" altLang="en-US" sz="1200">
                <a:solidFill>
                  <a:schemeClr val="tx1">
                    <a:tint val="75000"/>
                  </a:schemeClr>
                </a:solidFill>
              </a:defRPr>
            </a:lvl1pPr>
          </a:lstStyle>
          <a:p>
            <a:pPr marL="0" indent="0" defTabSz="508000">
              <a:lnSpc>
                <a:spcPct val="100000"/>
              </a:lnSpc>
              <a:spcBef>
                <a:spcPts val="0"/>
              </a:spcBef>
              <a:spcAft>
                <a:spcPts val="0"/>
              </a:spcAft>
              <a:buFontTx/>
              <a:buNone/>
            </a:pPr>
            <a:fld id="{B9320F77-B9A0-41C5-862A-B4B631284C64}" type="datetime1">
              <a:rPr lang="ko-KR" altLang="en-US" sz="1200"/>
              <a:pPr marL="0" indent="0" defTabSz="508000">
                <a:lnSpc>
                  <a:spcPct val="100000"/>
                </a:lnSpc>
                <a:spcBef>
                  <a:spcPts val="0"/>
                </a:spcBef>
                <a:spcAft>
                  <a:spcPts val="0"/>
                </a:spcAft>
                <a:buFontTx/>
                <a:buNone/>
              </a:pPr>
              <a:t>2020-04-07</a:t>
            </a:fld>
            <a:endParaRPr lang="ko-KR" altLang="en-US" sz="1200"/>
          </a:p>
        </p:txBody>
      </p:sp>
      <p:sp>
        <p:nvSpPr>
          <p:cNvPr id="5" name="Footer Placeholder 4"/>
          <p:cNvSpPr txBox="1">
            <a:spLocks noGrp="1"/>
          </p:cNvSpPr>
          <p:nvPr>
            <p:ph type="ftr" sz="quarter" idx="3"/>
          </p:nvPr>
        </p:nvSpPr>
        <p:spPr>
          <a:xfrm>
            <a:off x="4038600" y="6356350"/>
            <a:ext cx="4115435" cy="365760"/>
          </a:xfrm>
          <a:prstGeom prst="rect">
            <a:avLst/>
          </a:prstGeom>
        </p:spPr>
        <p:txBody>
          <a:bodyPr vert="horz" wrap="square" lIns="91440" tIns="45720" rIns="91440" bIns="45720" numCol="1" anchor="ctr">
            <a:noAutofit/>
          </a:bodyPr>
          <a:lstStyle>
            <a:lvl1pPr marL="0" indent="0" algn="ctr" defTabSz="508000">
              <a:lnSpc>
                <a:spcPct val="100000"/>
              </a:lnSpc>
              <a:spcBef>
                <a:spcPts val="0"/>
              </a:spcBef>
              <a:spcAft>
                <a:spcPts val="0"/>
              </a:spcAft>
              <a:buFontTx/>
              <a:buNone/>
              <a:defRPr lang="en-GB" altLang="en-US" sz="1200">
                <a:solidFill>
                  <a:schemeClr val="tx1">
                    <a:tint val="75000"/>
                  </a:schemeClr>
                </a:solidFill>
              </a:defRPr>
            </a:lvl1pPr>
          </a:lstStyle>
          <a:p>
            <a:pPr marL="0" indent="0" defTabSz="508000">
              <a:lnSpc>
                <a:spcPct val="100000"/>
              </a:lnSpc>
              <a:spcBef>
                <a:spcPts val="0"/>
              </a:spcBef>
              <a:spcAft>
                <a:spcPts val="0"/>
              </a:spcAft>
              <a:buFontTx/>
              <a:buNone/>
            </a:pPr>
            <a:endParaRPr/>
          </a:p>
        </p:txBody>
      </p:sp>
      <p:sp>
        <p:nvSpPr>
          <p:cNvPr id="6" name="Slide Number Placeholder 5"/>
          <p:cNvSpPr txBox="1">
            <a:spLocks noGrp="1"/>
          </p:cNvSpPr>
          <p:nvPr>
            <p:ph type="sldNum" sz="quarter" idx="4"/>
          </p:nvPr>
        </p:nvSpPr>
        <p:spPr>
          <a:xfrm>
            <a:off x="8610600" y="6356350"/>
            <a:ext cx="2743835" cy="365760"/>
          </a:xfrm>
          <a:prstGeom prst="rect">
            <a:avLst/>
          </a:prstGeom>
        </p:spPr>
        <p:txBody>
          <a:bodyPr vert="horz" wrap="square" lIns="91440" tIns="45720" rIns="91440" bIns="45720" numCol="1" anchor="ctr">
            <a:noAutofit/>
          </a:bodyPr>
          <a:lstStyle>
            <a:lvl1pPr marL="0" indent="0" algn="r" defTabSz="508000">
              <a:lnSpc>
                <a:spcPct val="100000"/>
              </a:lnSpc>
              <a:spcBef>
                <a:spcPts val="0"/>
              </a:spcBef>
              <a:spcAft>
                <a:spcPts val="0"/>
              </a:spcAft>
              <a:buFontTx/>
              <a:buNone/>
              <a:defRPr lang="en-GB" altLang="en-US" sz="1200">
                <a:solidFill>
                  <a:schemeClr val="tx1">
                    <a:tint val="75000"/>
                  </a:schemeClr>
                </a:solidFill>
              </a:defRPr>
            </a:lvl1pPr>
          </a:lstStyle>
          <a:p>
            <a:pPr marL="0" indent="0" defTabSz="508000">
              <a:lnSpc>
                <a:spcPct val="100000"/>
              </a:lnSpc>
              <a:spcBef>
                <a:spcPts val="0"/>
              </a:spcBef>
              <a:spcAft>
                <a:spcPts val="0"/>
              </a:spcAft>
              <a:buFontTx/>
              <a:buNone/>
            </a:pPr>
            <a:fld id="{B9320F77-B9A0-41C5-862A-B4B631284C64}" type="slidenum">
              <a:rPr lang="ko-KR" altLang="en-US" sz="1200"/>
              <a:pPr marL="0" indent="0" defTabSz="508000">
                <a:lnSpc>
                  <a:spcPct val="100000"/>
                </a:lnSpc>
                <a:spcBef>
                  <a:spcPts val="0"/>
                </a:spcBef>
                <a:spcAft>
                  <a:spcPts val="0"/>
                </a:spcAft>
                <a:buFontTx/>
                <a:buNone/>
              </a:pPr>
              <a:t>‹#›</a:t>
            </a:fld>
            <a:endParaRPr lang="ko-KR" altLang="en-US" sz="1200"/>
          </a:p>
        </p:txBody>
      </p:sp>
    </p:spTree>
  </p:cSld>
  <p:clrMap bg1="lt1" tx1="dk1" bg2="lt2" tx2="dk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Lst>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
        <a:defRPr lang="ko-KR" sz="2000" smtClean="0"/>
      </a:lvl3pPr>
      <a:lvl4pPr marL="1600200" lvl="3" indent="-228600" defTabSz="914400" latinLnBrk="1">
        <a:buChar char="-"/>
        <a:defRPr lang="ko-KR" sz="1800" smtClean="0"/>
      </a:lvl4pPr>
      <a:lvl5pPr marL="2057400" lvl="4" indent="-228600" defTabSz="914400" latinLnBrk="1">
        <a:buChar char="»"/>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상자 1"/>
          <p:cNvSpPr txBox="1">
            <a:spLocks/>
          </p:cNvSpPr>
          <p:nvPr/>
        </p:nvSpPr>
        <p:spPr>
          <a:xfrm>
            <a:off x="3540713" y="2881689"/>
            <a:ext cx="4974389" cy="1463083"/>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4000" b="1" dirty="0" err="1">
                <a:ln w="9525" cap="flat" cmpd="sng">
                  <a:solidFill>
                    <a:schemeClr val="tx1">
                      <a:alpha val="29803"/>
                    </a:schemeClr>
                  </a:solidFill>
                  <a:prstDash val="solid"/>
                </a:ln>
                <a:solidFill>
                  <a:srgbClr val="272123"/>
                </a:solidFill>
                <a:latin typeface="나눔고딕" pitchFamily="50" charset="-127"/>
                <a:ea typeface="나눔고딕" pitchFamily="50" charset="-127"/>
              </a:rPr>
              <a:t>음원</a:t>
            </a:r>
            <a:r>
              <a:rPr sz="4000" b="1" dirty="0">
                <a:ln w="9525" cap="flat" cmpd="sng">
                  <a:solidFill>
                    <a:schemeClr val="tx1">
                      <a:alpha val="29803"/>
                    </a:schemeClr>
                  </a:solidFill>
                  <a:prstDash val="solid"/>
                </a:ln>
                <a:solidFill>
                  <a:srgbClr val="272123"/>
                </a:solidFill>
                <a:latin typeface="나눔고딕" pitchFamily="50" charset="-127"/>
                <a:ea typeface="나눔고딕" pitchFamily="50" charset="-127"/>
              </a:rPr>
              <a:t> </a:t>
            </a:r>
            <a:r>
              <a:rPr sz="4000" b="1" dirty="0" err="1">
                <a:ln w="9525" cap="flat" cmpd="sng">
                  <a:solidFill>
                    <a:schemeClr val="tx1">
                      <a:alpha val="29803"/>
                    </a:schemeClr>
                  </a:solidFill>
                  <a:prstDash val="solid"/>
                </a:ln>
                <a:solidFill>
                  <a:srgbClr val="272123"/>
                </a:solidFill>
                <a:latin typeface="나눔고딕" pitchFamily="50" charset="-127"/>
                <a:ea typeface="나눔고딕" pitchFamily="50" charset="-127"/>
              </a:rPr>
              <a:t>사이트</a:t>
            </a:r>
            <a:r>
              <a:rPr sz="4000" b="1" dirty="0">
                <a:ln w="9525" cap="flat" cmpd="sng">
                  <a:solidFill>
                    <a:schemeClr val="tx1">
                      <a:alpha val="29803"/>
                    </a:schemeClr>
                  </a:solidFill>
                  <a:prstDash val="solid"/>
                </a:ln>
                <a:solidFill>
                  <a:srgbClr val="272123"/>
                </a:solidFill>
                <a:latin typeface="나눔고딕" pitchFamily="50" charset="-127"/>
                <a:ea typeface="나눔고딕" pitchFamily="50" charset="-127"/>
              </a:rPr>
              <a:t> DB </a:t>
            </a:r>
            <a:r>
              <a:rPr sz="4000" b="1" dirty="0" err="1">
                <a:ln w="9525" cap="flat" cmpd="sng">
                  <a:solidFill>
                    <a:schemeClr val="tx1">
                      <a:alpha val="29803"/>
                    </a:schemeClr>
                  </a:solidFill>
                  <a:prstDash val="solid"/>
                </a:ln>
                <a:solidFill>
                  <a:srgbClr val="272123"/>
                </a:solidFill>
                <a:latin typeface="나눔고딕" pitchFamily="50" charset="-127"/>
                <a:ea typeface="나눔고딕" pitchFamily="50" charset="-127"/>
              </a:rPr>
              <a:t>설계</a:t>
            </a:r>
            <a:endParaRPr lang="ko-KR" altLang="en-US" sz="4000" b="1" dirty="0">
              <a:ln w="9525" cap="flat" cmpd="sng">
                <a:solidFill>
                  <a:schemeClr val="tx1">
                    <a:alpha val="29803"/>
                  </a:schemeClr>
                </a:solidFill>
                <a:prstDash val="solid"/>
              </a:ln>
              <a:solidFill>
                <a:srgbClr val="272123"/>
              </a:solidFill>
              <a:latin typeface="나눔고딕" pitchFamily="50" charset="-127"/>
              <a:ea typeface="나눔고딕" pitchFamily="50" charset="-127"/>
            </a:endParaRPr>
          </a:p>
        </p:txBody>
      </p:sp>
      <p:sp>
        <p:nvSpPr>
          <p:cNvPr id="3" name="텍스트 상자 2"/>
          <p:cNvSpPr txBox="1">
            <a:spLocks/>
          </p:cNvSpPr>
          <p:nvPr/>
        </p:nvSpPr>
        <p:spPr>
          <a:xfrm>
            <a:off x="3575813" y="2637392"/>
            <a:ext cx="1790106" cy="306227"/>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200" dirty="0">
                <a:ln w="9525" cap="flat" cmpd="sng">
                  <a:solidFill>
                    <a:schemeClr val="tx1">
                      <a:alpha val="29803"/>
                    </a:schemeClr>
                  </a:solidFill>
                  <a:prstDash val="solid"/>
                </a:ln>
                <a:solidFill>
                  <a:srgbClr val="272123"/>
                </a:solidFill>
                <a:latin typeface="나눔고딕" pitchFamily="50" charset="-127"/>
                <a:ea typeface="나눔고딕" pitchFamily="50" charset="-127"/>
              </a:rPr>
              <a:t>SQL PROJECT</a:t>
            </a:r>
            <a:endParaRPr lang="ko-KR" altLang="en-US" sz="1200" dirty="0">
              <a:ln w="9525" cap="flat" cmpd="sng">
                <a:solidFill>
                  <a:schemeClr val="tx1">
                    <a:alpha val="29803"/>
                  </a:schemeClr>
                </a:solidFill>
                <a:prstDash val="solid"/>
              </a:ln>
              <a:solidFill>
                <a:srgbClr val="272123"/>
              </a:solidFill>
              <a:latin typeface="나눔고딕" pitchFamily="50" charset="-127"/>
              <a:ea typeface="나눔고딕" pitchFamily="50" charset="-127"/>
            </a:endParaRPr>
          </a:p>
        </p:txBody>
      </p:sp>
      <p:sp>
        <p:nvSpPr>
          <p:cNvPr id="4" name="Rectangle 3"/>
          <p:cNvSpPr>
            <a:spLocks/>
          </p:cNvSpPr>
          <p:nvPr/>
        </p:nvSpPr>
        <p:spPr>
          <a:xfrm>
            <a:off x="2739089" y="1867929"/>
            <a:ext cx="6296961" cy="2767295"/>
          </a:xfrm>
          <a:prstGeom prst="rect">
            <a:avLst/>
          </a:prstGeom>
          <a:noFill/>
          <a:ln w="9525" cap="flat" cmpd="sng">
            <a:solidFill>
              <a:schemeClr val="bg2">
                <a:lumMod val="25000"/>
                <a:lumOff val="0"/>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나눔고딕" pitchFamily="50" charset="-127"/>
              <a:ea typeface="나눔고딕" pitchFamily="50" charset="-127"/>
            </a:endParaRPr>
          </a:p>
        </p:txBody>
      </p:sp>
      <p:sp>
        <p:nvSpPr>
          <p:cNvPr id="5" name="Rectangle 4"/>
          <p:cNvSpPr>
            <a:spLocks/>
          </p:cNvSpPr>
          <p:nvPr/>
        </p:nvSpPr>
        <p:spPr>
          <a:xfrm>
            <a:off x="2894096" y="1676418"/>
            <a:ext cx="6296961" cy="2767295"/>
          </a:xfrm>
          <a:prstGeom prst="rect">
            <a:avLst/>
          </a:prstGeom>
          <a:noFill/>
          <a:ln w="9525" cap="flat" cmpd="sng">
            <a:solidFill>
              <a:schemeClr val="bg2">
                <a:lumMod val="25000"/>
                <a:lumOff val="0"/>
                <a:alpha val="10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나눔고딕" pitchFamily="50" charset="-127"/>
              <a:ea typeface="나눔고딕" pitchFamily="50" charset="-127"/>
            </a:endParaRPr>
          </a:p>
        </p:txBody>
      </p:sp>
    </p:spTree>
    <p:extLst>
      <p:ext uri="{BB962C8B-B14F-4D97-AF65-F5344CB8AC3E}">
        <p14:creationId xmlns:p14="http://schemas.microsoft.com/office/powerpoint/2010/main" xmlns="" val="9220316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xmlns="" val="0"/>
              </a:ext>
            </a:extLst>
          </a:blip>
          <a:stretch>
            <a:fillRect/>
          </a:stretch>
        </p:blipFill>
        <p:spPr>
          <a:xfrm>
            <a:off x="1365885" y="1038225"/>
            <a:ext cx="8877935" cy="4782185"/>
          </a:xfrm>
          <a:prstGeom prst="rect">
            <a:avLst/>
          </a:prstGeom>
          <a:noFill/>
        </p:spPr>
      </p:pic>
      <p:cxnSp>
        <p:nvCxnSpPr>
          <p:cNvPr id="4" name="도형 3"/>
          <p:cNvCxnSpPr/>
          <p:nvPr/>
        </p:nvCxnSpPr>
        <p:spPr>
          <a:xfrm>
            <a:off x="683260" y="-365760"/>
            <a:ext cx="635" cy="7473315"/>
          </a:xfrm>
          <a:prstGeom prst="line">
            <a:avLst/>
          </a:prstGeom>
          <a:ln w="6350" cap="flat" cmpd="sng">
            <a:solidFill>
              <a:schemeClr val="bg1">
                <a:lumMod val="65000"/>
                <a:alpha val="49803"/>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Rectangle 4"/>
          <p:cNvSpPr>
            <a:spLocks/>
          </p:cNvSpPr>
          <p:nvPr/>
        </p:nvSpPr>
        <p:spPr>
          <a:xfrm>
            <a:off x="-9525" y="1848485"/>
            <a:ext cx="835025" cy="344170"/>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Right Triangle 5"/>
          <p:cNvSpPr>
            <a:spLocks/>
          </p:cNvSpPr>
          <p:nvPr/>
        </p:nvSpPr>
        <p:spPr>
          <a:xfrm rot="5400000">
            <a:off x="697230" y="2173605"/>
            <a:ext cx="81915" cy="108585"/>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7" name="텍스트 상자 6"/>
          <p:cNvSpPr txBox="1">
            <a:spLocks/>
          </p:cNvSpPr>
          <p:nvPr/>
        </p:nvSpPr>
        <p:spPr>
          <a:xfrm>
            <a:off x="107315" y="134556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182435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03</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07315" y="230314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04</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10" name="텍스트 상자 9"/>
          <p:cNvSpPr txBox="1">
            <a:spLocks/>
          </p:cNvSpPr>
          <p:nvPr/>
        </p:nvSpPr>
        <p:spPr>
          <a:xfrm>
            <a:off x="123825" y="887730"/>
            <a:ext cx="54229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endParaRPr>
          </a:p>
        </p:txBody>
      </p:sp>
      <p:sp>
        <p:nvSpPr>
          <p:cNvPr id="11" name="텍스트 상자 10"/>
          <p:cNvSpPr txBox="1">
            <a:spLocks/>
          </p:cNvSpPr>
          <p:nvPr/>
        </p:nvSpPr>
        <p:spPr>
          <a:xfrm>
            <a:off x="827405" y="163830"/>
            <a:ext cx="1821815" cy="52260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2800" dirty="0">
                <a:latin typeface="나눔고딕" charset="0"/>
                <a:ea typeface="나눔고딕" charset="0"/>
              </a:rPr>
              <a:t>ERD</a:t>
            </a:r>
            <a:endParaRPr lang="ko-KR" altLang="en-US" sz="1800" dirty="0">
              <a:ln w="9525" cap="flat" cmpd="sng">
                <a:solidFill>
                  <a:schemeClr val="tx1">
                    <a:alpha val="29803"/>
                  </a:schemeClr>
                </a:solidFill>
                <a:prstDash val="solid"/>
              </a:ln>
              <a:solidFill>
                <a:srgbClr val="272123"/>
              </a:solidFill>
              <a:latin typeface="Yoon 윤고딕 520_TT" charset="0"/>
              <a:ea typeface="Yoon 윤고딕 520_TT" charset="0"/>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1036320" y="870585"/>
            <a:ext cx="10518140" cy="5651500"/>
          </a:xfrm>
          <a:prstGeom prst="rect">
            <a:avLst/>
          </a:prstGeom>
        </p:spPr>
        <p:txBody>
          <a:bodyPr vert="horz" wrap="square" lIns="91440" tIns="45720" rIns="91440" bIns="45720" numCol="1" anchor="ctr">
            <a:normAutofit/>
          </a:bodyPr>
          <a:lstStyle/>
          <a:p>
            <a:pPr algn="l">
              <a:lnSpc>
                <a:spcPct val="113999"/>
              </a:lnSpc>
            </a:pPr>
            <a:r>
              <a:rPr sz="1900">
                <a:latin typeface="나눔고딕" charset="0"/>
                <a:ea typeface="나눔고딕" charset="0"/>
              </a:rPr>
              <a:t>1. 실시간 차트(TOP100)</a:t>
            </a:r>
            <a:br>
              <a:rPr sz="1900">
                <a:latin typeface="나눔고딕" charset="0"/>
                <a:ea typeface="나눔고딕" charset="0"/>
              </a:rPr>
            </a:br>
            <a:r>
              <a:rPr sz="1900">
                <a:latin typeface="나눔고딕" charset="0"/>
                <a:ea typeface="나눔고딕" charset="0"/>
              </a:rPr>
              <a:t>2. 장르별 인기 순위(TOP10) </a:t>
            </a:r>
            <a:br>
              <a:rPr sz="1900">
                <a:latin typeface="나눔고딕" charset="0"/>
                <a:ea typeface="나눔고딕" charset="0"/>
              </a:rPr>
            </a:br>
            <a:r>
              <a:rPr sz="1900">
                <a:latin typeface="나눔고딕" charset="0"/>
                <a:ea typeface="나눔고딕" charset="0"/>
              </a:rPr>
              <a:t>3. 세대별 인기 노래 순위(TOP10</a:t>
            </a:r>
            <a:r>
              <a:rPr sz="1900" smtClean="0">
                <a:latin typeface="나눔고딕" charset="0"/>
                <a:ea typeface="나눔고딕" charset="0"/>
              </a:rPr>
              <a:t>)</a:t>
            </a:r>
            <a:r>
              <a:rPr lang="en-US" sz="1900" dirty="0" smtClean="0">
                <a:latin typeface="나눔고딕" charset="0"/>
                <a:ea typeface="나눔고딕" charset="0"/>
              </a:rPr>
              <a:t> -</a:t>
            </a:r>
            <a:r>
              <a:rPr altLang="en-US" sz="1900" smtClean="0">
                <a:latin typeface="나눔고딕" charset="0"/>
                <a:ea typeface="나눔고딕" charset="0"/>
              </a:rPr>
              <a:t>정진</a:t>
            </a:r>
            <a:r>
              <a:rPr sz="1900">
                <a:latin typeface="나눔고딕" charset="0"/>
                <a:ea typeface="나눔고딕" charset="0"/>
              </a:rPr>
              <a:t/>
            </a:r>
            <a:br>
              <a:rPr sz="1900">
                <a:latin typeface="나눔고딕" charset="0"/>
                <a:ea typeface="나눔고딕" charset="0"/>
              </a:rPr>
            </a:br>
            <a:r>
              <a:rPr sz="1900">
                <a:latin typeface="나눔고딕" charset="0"/>
                <a:ea typeface="나눔고딕" charset="0"/>
              </a:rPr>
              <a:t>4. 세대별 인기가수(TOP5) </a:t>
            </a:r>
            <a:r>
              <a:rPr lang="en-US" sz="1900" dirty="0" smtClean="0">
                <a:latin typeface="나눔고딕" charset="0"/>
                <a:ea typeface="나눔고딕" charset="0"/>
              </a:rPr>
              <a:t>-</a:t>
            </a:r>
            <a:r>
              <a:rPr altLang="en-US" sz="1900" smtClean="0">
                <a:latin typeface="나눔고딕" charset="0"/>
                <a:ea typeface="나눔고딕" charset="0"/>
              </a:rPr>
              <a:t>정진</a:t>
            </a:r>
            <a:r>
              <a:rPr sz="1900">
                <a:latin typeface="나눔고딕" charset="0"/>
                <a:ea typeface="나눔고딕" charset="0"/>
              </a:rPr>
              <a:t/>
            </a:r>
            <a:br>
              <a:rPr sz="1900">
                <a:latin typeface="나눔고딕" charset="0"/>
                <a:ea typeface="나눔고딕" charset="0"/>
              </a:rPr>
            </a:br>
            <a:r>
              <a:rPr sz="1900">
                <a:latin typeface="나눔고딕" charset="0"/>
                <a:ea typeface="나눔고딕" charset="0"/>
              </a:rPr>
              <a:t>5. 걸그룹 노래 순위 TOP30</a:t>
            </a:r>
            <a:br>
              <a:rPr sz="1900">
                <a:latin typeface="나눔고딕" charset="0"/>
                <a:ea typeface="나눔고딕" charset="0"/>
              </a:rPr>
            </a:br>
            <a:r>
              <a:rPr sz="1900">
                <a:latin typeface="나눔고딕" charset="0"/>
                <a:ea typeface="나눔고딕" charset="0"/>
              </a:rPr>
              <a:t>6. 가장인기있는 앨범 TOP10(앨범에 속해있는 음악 다운로드횟수로 순위지정)</a:t>
            </a:r>
            <a:br>
              <a:rPr sz="1900">
                <a:latin typeface="나눔고딕" charset="0"/>
                <a:ea typeface="나눔고딕" charset="0"/>
              </a:rPr>
            </a:br>
            <a:r>
              <a:rPr sz="1900">
                <a:latin typeface="나눔고딕" charset="0"/>
                <a:ea typeface="나눔고딕" charset="0"/>
              </a:rPr>
              <a:t>7. 소속사별 가장 인기있는 </a:t>
            </a:r>
            <a:r>
              <a:rPr sz="1900" smtClean="0">
                <a:latin typeface="나눔고딕" charset="0"/>
                <a:ea typeface="나눔고딕" charset="0"/>
              </a:rPr>
              <a:t>가수</a:t>
            </a:r>
            <a:r>
              <a:rPr sz="1900">
                <a:latin typeface="나눔고딕" charset="0"/>
                <a:ea typeface="나눔고딕" charset="0"/>
              </a:rPr>
              <a:t/>
            </a:r>
            <a:br>
              <a:rPr sz="1900">
                <a:latin typeface="나눔고딕" charset="0"/>
                <a:ea typeface="나눔고딕" charset="0"/>
              </a:rPr>
            </a:br>
            <a:r>
              <a:rPr sz="1900">
                <a:latin typeface="나눔고딕" charset="0"/>
                <a:ea typeface="나눔고딕" charset="0"/>
              </a:rPr>
              <a:t>8. 국내 해외 비교</a:t>
            </a:r>
            <a:br>
              <a:rPr sz="1900">
                <a:latin typeface="나눔고딕" charset="0"/>
                <a:ea typeface="나눔고딕" charset="0"/>
              </a:rPr>
            </a:br>
            <a:r>
              <a:rPr sz="1900">
                <a:latin typeface="나눔고딕" charset="0"/>
                <a:ea typeface="나눔고딕" charset="0"/>
              </a:rPr>
              <a:t>9. 그룹별 제일 많은 노래가 팔린 그룹의 이름과 판매개수</a:t>
            </a:r>
            <a:br>
              <a:rPr sz="1900">
                <a:latin typeface="나눔고딕" charset="0"/>
                <a:ea typeface="나눔고딕" charset="0"/>
              </a:rPr>
            </a:br>
            <a:r>
              <a:rPr sz="1900">
                <a:latin typeface="나눔고딕" charset="0"/>
                <a:ea typeface="나눔고딕" charset="0"/>
              </a:rPr>
              <a:t>10. 연도별 매출</a:t>
            </a:r>
            <a:br>
              <a:rPr sz="1900">
                <a:latin typeface="나눔고딕" charset="0"/>
                <a:ea typeface="나눔고딕" charset="0"/>
              </a:rPr>
            </a:br>
            <a:r>
              <a:rPr sz="1900">
                <a:latin typeface="나눔고딕" charset="0"/>
                <a:ea typeface="나눔고딕" charset="0"/>
              </a:rPr>
              <a:t>11. 월별 매출</a:t>
            </a:r>
            <a:br>
              <a:rPr sz="1900">
                <a:latin typeface="나눔고딕" charset="0"/>
                <a:ea typeface="나눔고딕" charset="0"/>
              </a:rPr>
            </a:br>
            <a:r>
              <a:rPr sz="1900">
                <a:latin typeface="나눔고딕" charset="0"/>
                <a:ea typeface="나눔고딕" charset="0"/>
              </a:rPr>
              <a:t>12. 회원등급 및 포인트</a:t>
            </a:r>
            <a:br>
              <a:rPr sz="1900">
                <a:latin typeface="나눔고딕" charset="0"/>
                <a:ea typeface="나눔고딕" charset="0"/>
              </a:rPr>
            </a:br>
            <a:r>
              <a:rPr sz="1900">
                <a:latin typeface="나눔고딕" charset="0"/>
                <a:ea typeface="나눔고딕" charset="0"/>
              </a:rPr>
              <a:t>13. 여성회원 별 다운로드 한 곡 순위</a:t>
            </a:r>
            <a:br>
              <a:rPr sz="1900">
                <a:latin typeface="나눔고딕" charset="0"/>
                <a:ea typeface="나눔고딕" charset="0"/>
              </a:rPr>
            </a:br>
            <a:r>
              <a:rPr sz="1900">
                <a:latin typeface="나눔고딕" charset="0"/>
                <a:ea typeface="나눔고딕" charset="0"/>
              </a:rPr>
              <a:t>14. 00이가 좋아하는 음악 장르 ( 다운로드 </a:t>
            </a:r>
            <a:r>
              <a:rPr sz="1900" smtClean="0">
                <a:latin typeface="나눔고딕" charset="0"/>
                <a:ea typeface="나눔고딕" charset="0"/>
              </a:rPr>
              <a:t>)</a:t>
            </a:r>
            <a:r>
              <a:rPr lang="en-US" sz="1900" dirty="0" smtClean="0">
                <a:latin typeface="나눔고딕" charset="0"/>
                <a:ea typeface="나눔고딕" charset="0"/>
              </a:rPr>
              <a:t>- </a:t>
            </a:r>
            <a:r>
              <a:rPr altLang="en-US" sz="1900" smtClean="0">
                <a:latin typeface="나눔고딕" charset="0"/>
                <a:ea typeface="나눔고딕" charset="0"/>
              </a:rPr>
              <a:t>정진</a:t>
            </a:r>
            <a:r>
              <a:rPr sz="1900">
                <a:latin typeface="나눔고딕" charset="0"/>
                <a:ea typeface="나눔고딕" charset="0"/>
              </a:rPr>
              <a:t/>
            </a:r>
            <a:br>
              <a:rPr sz="1900">
                <a:latin typeface="나눔고딕" charset="0"/>
                <a:ea typeface="나눔고딕" charset="0"/>
              </a:rPr>
            </a:br>
            <a:r>
              <a:rPr sz="1900">
                <a:latin typeface="나눔고딕" charset="0"/>
                <a:ea typeface="나눔고딕" charset="0"/>
              </a:rPr>
              <a:t>15. 00이가 좋아하는 아티스트의 노래 목록 (다운로드</a:t>
            </a:r>
            <a:r>
              <a:rPr sz="1900" smtClean="0">
                <a:latin typeface="나눔고딕" charset="0"/>
                <a:ea typeface="나눔고딕" charset="0"/>
              </a:rPr>
              <a:t>)</a:t>
            </a:r>
            <a:r>
              <a:rPr lang="en-US" sz="1900" dirty="0" smtClean="0">
                <a:latin typeface="나눔고딕" charset="0"/>
                <a:ea typeface="나눔고딕" charset="0"/>
              </a:rPr>
              <a:t> -</a:t>
            </a:r>
            <a:r>
              <a:rPr altLang="en-US" sz="1900" smtClean="0">
                <a:latin typeface="나눔고딕" charset="0"/>
                <a:ea typeface="나눔고딕" charset="0"/>
              </a:rPr>
              <a:t>정진</a:t>
            </a:r>
            <a:r>
              <a:rPr sz="1900">
                <a:latin typeface="나눔고딕" charset="0"/>
                <a:ea typeface="나눔고딕" charset="0"/>
              </a:rPr>
              <a:t/>
            </a:r>
            <a:br>
              <a:rPr sz="1900">
                <a:latin typeface="나눔고딕" charset="0"/>
                <a:ea typeface="나눔고딕" charset="0"/>
              </a:rPr>
            </a:br>
            <a:r>
              <a:rPr sz="1900">
                <a:latin typeface="나눔고딕" charset="0"/>
                <a:ea typeface="나눔고딕" charset="0"/>
              </a:rPr>
              <a:t>16. 등급별 유저들이 가장 많이 구매한 </a:t>
            </a:r>
            <a:r>
              <a:rPr sz="1900" smtClean="0">
                <a:latin typeface="나눔고딕" charset="0"/>
                <a:ea typeface="나눔고딕" charset="0"/>
              </a:rPr>
              <a:t>음질순위</a:t>
            </a:r>
            <a:r>
              <a:rPr lang="en-US" sz="1900" dirty="0" smtClean="0">
                <a:latin typeface="나눔고딕" charset="0"/>
                <a:ea typeface="나눔고딕" charset="0"/>
              </a:rPr>
              <a:t> -</a:t>
            </a:r>
            <a:r>
              <a:rPr altLang="en-US" sz="1900" smtClean="0">
                <a:latin typeface="나눔고딕" charset="0"/>
                <a:ea typeface="나눔고딕" charset="0"/>
              </a:rPr>
              <a:t>정진</a:t>
            </a:r>
            <a:endParaRPr lang="ko-KR" altLang="en-US" sz="1900" dirty="0">
              <a:latin typeface="나눔고딕" charset="0"/>
              <a:ea typeface="나눔고딕" charset="0"/>
            </a:endParaRPr>
          </a:p>
        </p:txBody>
      </p:sp>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err="1"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쿼리문</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1. </a:t>
            </a:r>
            <a:r>
              <a:rPr altLang="en-US" sz="2800">
                <a:latin typeface="나눔고딕" charset="0"/>
                <a:ea typeface="나눔고딕" charset="0"/>
              </a:rPr>
              <a:t>실시간 차트</a:t>
            </a:r>
            <a:r>
              <a:rPr lang="en-US" altLang="ko-KR" sz="2800" dirty="0">
                <a:latin typeface="나눔고딕" charset="0"/>
                <a:ea typeface="나눔고딕" charset="0"/>
              </a:rPr>
              <a:t>(</a:t>
            </a:r>
            <a:r>
              <a:rPr lang="en-US" sz="2800" dirty="0">
                <a:latin typeface="나눔고딕" charset="0"/>
                <a:ea typeface="나눔고딕" charset="0"/>
              </a:rPr>
              <a:t>TOP100)</a:t>
            </a:r>
            <a:endParaRPr lang="ko-KR" altLang="en-US" sz="2800" dirty="0"/>
          </a:p>
        </p:txBody>
      </p:sp>
      <p:pic>
        <p:nvPicPr>
          <p:cNvPr id="1028" name="Picture 4"/>
          <p:cNvPicPr>
            <a:picLocks noGrp="1" noChangeAspect="1" noChangeArrowheads="1"/>
          </p:cNvPicPr>
          <p:nvPr>
            <p:ph idx="1"/>
          </p:nvPr>
        </p:nvPicPr>
        <p:blipFill>
          <a:blip r:embed="rId2"/>
          <a:srcRect/>
          <a:stretch>
            <a:fillRect/>
          </a:stretch>
        </p:blipFill>
        <p:spPr bwMode="auto">
          <a:xfrm>
            <a:off x="838200" y="1108604"/>
            <a:ext cx="6431732" cy="495141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7269932" y="1108604"/>
            <a:ext cx="4459288" cy="5105930"/>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2. </a:t>
            </a:r>
            <a:r>
              <a:rPr altLang="en-US" sz="2800">
                <a:latin typeface="나눔고딕" charset="0"/>
                <a:ea typeface="나눔고딕" charset="0"/>
              </a:rPr>
              <a:t>장르별 인기 순위</a:t>
            </a:r>
            <a:r>
              <a:rPr lang="en-US" altLang="ko-KR" sz="2800" dirty="0">
                <a:latin typeface="나눔고딕" charset="0"/>
                <a:ea typeface="나눔고딕" charset="0"/>
              </a:rPr>
              <a:t>(TOP10)</a:t>
            </a:r>
            <a:endParaRPr lang="ko-KR" altLang="en-US" sz="2800" dirty="0"/>
          </a:p>
        </p:txBody>
      </p:sp>
      <p:pic>
        <p:nvPicPr>
          <p:cNvPr id="2050" name="Picture 2"/>
          <p:cNvPicPr>
            <a:picLocks noGrp="1" noChangeAspect="1" noChangeArrowheads="1"/>
          </p:cNvPicPr>
          <p:nvPr>
            <p:ph idx="1"/>
          </p:nvPr>
        </p:nvPicPr>
        <p:blipFill>
          <a:blip r:embed="rId2"/>
          <a:srcRect/>
          <a:stretch>
            <a:fillRect/>
          </a:stretch>
        </p:blipFill>
        <p:spPr bwMode="auto">
          <a:xfrm>
            <a:off x="826135" y="1112626"/>
            <a:ext cx="5192055" cy="495141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018190" y="1112625"/>
            <a:ext cx="5576358" cy="5474441"/>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2. </a:t>
            </a:r>
            <a:r>
              <a:rPr altLang="en-US" sz="2800">
                <a:latin typeface="나눔고딕" charset="0"/>
                <a:ea typeface="나눔고딕" charset="0"/>
              </a:rPr>
              <a:t>장르별 인기 순위</a:t>
            </a:r>
            <a:r>
              <a:rPr lang="en-US" altLang="ko-KR" sz="2800" dirty="0">
                <a:latin typeface="나눔고딕" charset="0"/>
                <a:ea typeface="나눔고딕" charset="0"/>
              </a:rPr>
              <a:t>(TOP10)</a:t>
            </a:r>
            <a:endParaRPr lang="ko-KR" altLang="en-US" sz="2800" dirty="0"/>
          </a:p>
        </p:txBody>
      </p:sp>
      <p:pic>
        <p:nvPicPr>
          <p:cNvPr id="3074" name="Picture 2"/>
          <p:cNvPicPr>
            <a:picLocks noGrp="1" noChangeAspect="1" noChangeArrowheads="1"/>
          </p:cNvPicPr>
          <p:nvPr>
            <p:ph idx="1"/>
          </p:nvPr>
        </p:nvPicPr>
        <p:blipFill>
          <a:blip r:embed="rId2"/>
          <a:srcRect/>
          <a:stretch>
            <a:fillRect/>
          </a:stretch>
        </p:blipFill>
        <p:spPr bwMode="auto">
          <a:xfrm>
            <a:off x="904150" y="1972733"/>
            <a:ext cx="10383700" cy="2616200"/>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3. </a:t>
            </a:r>
            <a:r>
              <a:rPr altLang="en-US" sz="2800">
                <a:latin typeface="나눔고딕" charset="0"/>
                <a:ea typeface="나눔고딕" charset="0"/>
              </a:rPr>
              <a:t>세대별 인기 노래 순위</a:t>
            </a:r>
            <a:r>
              <a:rPr lang="en-US" altLang="ko-KR" sz="2800" dirty="0">
                <a:latin typeface="나눔고딕" charset="0"/>
                <a:ea typeface="나눔고딕" charset="0"/>
              </a:rPr>
              <a:t>(TOP10)</a:t>
            </a:r>
            <a:r>
              <a:rPr altLang="en-US" sz="2800">
                <a:latin typeface="나눔고딕" charset="0"/>
                <a:ea typeface="나눔고딕" charset="0"/>
              </a:rPr>
              <a:t> </a:t>
            </a:r>
            <a:r>
              <a:rPr lang="en-US" altLang="ko-KR" sz="2800" dirty="0">
                <a:latin typeface="나눔고딕" charset="0"/>
                <a:ea typeface="나눔고딕" charset="0"/>
              </a:rPr>
              <a:t>-</a:t>
            </a:r>
            <a:r>
              <a:rPr altLang="en-US" sz="2800">
                <a:latin typeface="나눔고딕" charset="0"/>
                <a:ea typeface="나눔고딕" charset="0"/>
              </a:rPr>
              <a:t>정진</a:t>
            </a:r>
            <a:endParaRPr lang="ko-KR" altLang="en-US" sz="2800" dirty="0"/>
          </a:p>
        </p:txBody>
      </p:sp>
      <p:pic>
        <p:nvPicPr>
          <p:cNvPr id="4098" name="Picture 2"/>
          <p:cNvPicPr>
            <a:picLocks noGrp="1" noChangeAspect="1" noChangeArrowheads="1"/>
          </p:cNvPicPr>
          <p:nvPr>
            <p:ph idx="1"/>
          </p:nvPr>
        </p:nvPicPr>
        <p:blipFill>
          <a:blip r:embed="rId2"/>
          <a:srcRect/>
          <a:stretch>
            <a:fillRect/>
          </a:stretch>
        </p:blipFill>
        <p:spPr bwMode="auto">
          <a:xfrm>
            <a:off x="1464733" y="1058332"/>
            <a:ext cx="8991600" cy="5418667"/>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3. </a:t>
            </a:r>
            <a:r>
              <a:rPr altLang="en-US" sz="2800">
                <a:latin typeface="나눔고딕" charset="0"/>
                <a:ea typeface="나눔고딕" charset="0"/>
              </a:rPr>
              <a:t>세대별 인기 노래 순위</a:t>
            </a:r>
            <a:r>
              <a:rPr lang="en-US" altLang="ko-KR" sz="2800" dirty="0">
                <a:latin typeface="나눔고딕" charset="0"/>
                <a:ea typeface="나눔고딕" charset="0"/>
              </a:rPr>
              <a:t>(TOP10)</a:t>
            </a:r>
            <a:r>
              <a:rPr altLang="en-US" sz="2800">
                <a:latin typeface="나눔고딕" charset="0"/>
                <a:ea typeface="나눔고딕" charset="0"/>
              </a:rPr>
              <a:t> </a:t>
            </a:r>
            <a:r>
              <a:rPr lang="en-US" altLang="ko-KR" sz="2800" dirty="0">
                <a:latin typeface="나눔고딕" charset="0"/>
                <a:ea typeface="나눔고딕" charset="0"/>
              </a:rPr>
              <a:t>-</a:t>
            </a:r>
            <a:r>
              <a:rPr altLang="en-US" sz="2800">
                <a:latin typeface="나눔고딕" charset="0"/>
                <a:ea typeface="나눔고딕" charset="0"/>
              </a:rPr>
              <a:t>정진</a:t>
            </a:r>
            <a:endParaRPr lang="ko-KR" altLang="en-US" sz="2800" dirty="0"/>
          </a:p>
        </p:txBody>
      </p:sp>
      <p:pic>
        <p:nvPicPr>
          <p:cNvPr id="5122" name="Picture 2"/>
          <p:cNvPicPr>
            <a:picLocks noGrp="1" noChangeAspect="1" noChangeArrowheads="1"/>
          </p:cNvPicPr>
          <p:nvPr>
            <p:ph idx="1"/>
          </p:nvPr>
        </p:nvPicPr>
        <p:blipFill>
          <a:blip r:embed="rId2"/>
          <a:srcRect/>
          <a:stretch>
            <a:fillRect/>
          </a:stretch>
        </p:blipFill>
        <p:spPr bwMode="auto">
          <a:xfrm>
            <a:off x="1905000" y="1964267"/>
            <a:ext cx="8390467" cy="2607733"/>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4. </a:t>
            </a:r>
            <a:r>
              <a:rPr altLang="en-US" sz="2800">
                <a:latin typeface="나눔고딕" charset="0"/>
                <a:ea typeface="나눔고딕" charset="0"/>
              </a:rPr>
              <a:t>세대별 인기가수</a:t>
            </a:r>
            <a:r>
              <a:rPr lang="en-US" altLang="ko-KR" sz="2800" dirty="0">
                <a:latin typeface="나눔고딕" charset="0"/>
                <a:ea typeface="나눔고딕" charset="0"/>
              </a:rPr>
              <a:t>(TOP5) -</a:t>
            </a:r>
            <a:r>
              <a:rPr altLang="en-US" sz="2800">
                <a:latin typeface="나눔고딕" charset="0"/>
                <a:ea typeface="나눔고딕" charset="0"/>
              </a:rPr>
              <a:t>정진</a:t>
            </a:r>
            <a:endParaRPr lang="ko-KR" altLang="en-US" sz="2800" dirty="0"/>
          </a:p>
        </p:txBody>
      </p:sp>
      <p:pic>
        <p:nvPicPr>
          <p:cNvPr id="6146" name="Picture 2"/>
          <p:cNvPicPr>
            <a:picLocks noGrp="1" noChangeAspect="1" noChangeArrowheads="1"/>
          </p:cNvPicPr>
          <p:nvPr>
            <p:ph idx="1"/>
          </p:nvPr>
        </p:nvPicPr>
        <p:blipFill>
          <a:blip r:embed="rId2"/>
          <a:srcRect/>
          <a:stretch>
            <a:fillRect/>
          </a:stretch>
        </p:blipFill>
        <p:spPr bwMode="auto">
          <a:xfrm>
            <a:off x="973667" y="1066801"/>
            <a:ext cx="7196666" cy="5376332"/>
          </a:xfrm>
          <a:prstGeom prst="rect">
            <a:avLst/>
          </a:prstGeom>
          <a:noFill/>
          <a:ln w="9525">
            <a:noFill/>
            <a:miter lim="800000"/>
            <a:headEnd/>
            <a:tailEnd/>
          </a:ln>
          <a:effectLst/>
        </p:spPr>
      </p:pic>
      <p:pic>
        <p:nvPicPr>
          <p:cNvPr id="15" name="Picture 2"/>
          <p:cNvPicPr>
            <a:picLocks noChangeAspect="1" noChangeArrowheads="1"/>
          </p:cNvPicPr>
          <p:nvPr/>
        </p:nvPicPr>
        <p:blipFill>
          <a:blip r:embed="rId3"/>
          <a:srcRect/>
          <a:stretch>
            <a:fillRect/>
          </a:stretch>
        </p:blipFill>
        <p:spPr bwMode="auto">
          <a:xfrm>
            <a:off x="8448252" y="2734945"/>
            <a:ext cx="3219450" cy="1143000"/>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en-US" sz="2800" dirty="0" smtClean="0">
                <a:latin typeface="나눔고딕" charset="0"/>
                <a:ea typeface="나눔고딕" charset="0"/>
              </a:rPr>
              <a:t>5.</a:t>
            </a:r>
            <a:r>
              <a:rPr altLang="en-US" sz="2800" smtClean="0">
                <a:latin typeface="나눔고딕" charset="0"/>
                <a:ea typeface="나눔고딕" charset="0"/>
              </a:rPr>
              <a:t>걸그룹 </a:t>
            </a:r>
            <a:r>
              <a:rPr altLang="en-US" sz="2800">
                <a:latin typeface="나눔고딕" charset="0"/>
                <a:ea typeface="나눔고딕" charset="0"/>
              </a:rPr>
              <a:t>노래 순위 </a:t>
            </a:r>
            <a:r>
              <a:rPr lang="en-US" altLang="ko-KR" sz="2800" dirty="0">
                <a:latin typeface="나눔고딕" charset="0"/>
                <a:ea typeface="나눔고딕" charset="0"/>
              </a:rPr>
              <a:t>TOP30</a:t>
            </a:r>
            <a:endParaRPr lang="ko-KR" altLang="en-US" sz="2800" dirty="0"/>
          </a:p>
        </p:txBody>
      </p:sp>
      <p:pic>
        <p:nvPicPr>
          <p:cNvPr id="7171" name="Picture 3"/>
          <p:cNvPicPr>
            <a:picLocks noGrp="1" noChangeAspect="1" noChangeArrowheads="1"/>
          </p:cNvPicPr>
          <p:nvPr>
            <p:ph idx="1"/>
          </p:nvPr>
        </p:nvPicPr>
        <p:blipFill>
          <a:blip r:embed="rId2"/>
          <a:srcRect/>
          <a:stretch>
            <a:fillRect/>
          </a:stretch>
        </p:blipFill>
        <p:spPr bwMode="auto">
          <a:xfrm>
            <a:off x="948478" y="1117600"/>
            <a:ext cx="5525272" cy="1810003"/>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a:srcRect/>
          <a:stretch>
            <a:fillRect/>
          </a:stretch>
        </p:blipFill>
        <p:spPr bwMode="auto">
          <a:xfrm>
            <a:off x="6610736" y="1117600"/>
            <a:ext cx="4218131" cy="5313364"/>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0"/>
            <a:ext cx="10516235" cy="1151255"/>
          </a:xfrm>
        </p:spPr>
        <p:txBody>
          <a:bodyPr>
            <a:noAutofit/>
          </a:bodyPr>
          <a:lstStyle/>
          <a:p>
            <a:r>
              <a:rPr lang="en-US" altLang="ko-KR" sz="2800" dirty="0">
                <a:latin typeface="나눔고딕" charset="0"/>
                <a:ea typeface="나눔고딕" charset="0"/>
              </a:rPr>
              <a:t>6. </a:t>
            </a:r>
            <a:r>
              <a:rPr altLang="en-US" sz="2800">
                <a:latin typeface="나눔고딕" charset="0"/>
                <a:ea typeface="나눔고딕" charset="0"/>
              </a:rPr>
              <a:t>가장인기있는 </a:t>
            </a:r>
            <a:r>
              <a:rPr altLang="en-US" sz="2800">
                <a:latin typeface="나눔고딕" charset="0"/>
                <a:ea typeface="나눔고딕" charset="0"/>
              </a:rPr>
              <a:t>앨범 </a:t>
            </a:r>
            <a:r>
              <a:rPr lang="en-US" altLang="ko-KR" sz="2800" dirty="0" smtClean="0">
                <a:latin typeface="나눔고딕" charset="0"/>
                <a:ea typeface="나눔고딕" charset="0"/>
              </a:rPr>
              <a:t>TOP10</a:t>
            </a:r>
            <a:br>
              <a:rPr lang="en-US" altLang="ko-KR" sz="2800" dirty="0" smtClean="0">
                <a:latin typeface="나눔고딕" charset="0"/>
                <a:ea typeface="나눔고딕" charset="0"/>
              </a:rPr>
            </a:br>
            <a:r>
              <a:rPr lang="en-US" altLang="ko-KR" sz="2800" dirty="0" smtClean="0">
                <a:latin typeface="나눔고딕" charset="0"/>
                <a:ea typeface="나눔고딕" charset="0"/>
              </a:rPr>
              <a:t>(</a:t>
            </a:r>
            <a:r>
              <a:rPr altLang="en-US" sz="2800">
                <a:latin typeface="나눔고딕" charset="0"/>
                <a:ea typeface="나눔고딕" charset="0"/>
              </a:rPr>
              <a:t>앨범에 속해있는 음악 다운로드횟수로 순위지정</a:t>
            </a:r>
            <a:r>
              <a:rPr lang="en-US" altLang="ko-KR" sz="2800" dirty="0">
                <a:latin typeface="나눔고딕" charset="0"/>
                <a:ea typeface="나눔고딕" charset="0"/>
              </a:rPr>
              <a:t>)</a:t>
            </a:r>
            <a:br>
              <a:rPr lang="en-US" altLang="ko-KR" sz="2800" dirty="0">
                <a:latin typeface="나눔고딕" charset="0"/>
                <a:ea typeface="나눔고딕" charset="0"/>
              </a:rPr>
            </a:br>
            <a:endParaRPr lang="ko-KR" altLang="en-US" sz="2800" dirty="0"/>
          </a:p>
        </p:txBody>
      </p:sp>
      <p:pic>
        <p:nvPicPr>
          <p:cNvPr id="8194" name="Picture 2"/>
          <p:cNvPicPr>
            <a:picLocks noGrp="1" noChangeAspect="1" noChangeArrowheads="1"/>
          </p:cNvPicPr>
          <p:nvPr>
            <p:ph idx="1"/>
          </p:nvPr>
        </p:nvPicPr>
        <p:blipFill>
          <a:blip r:embed="rId2"/>
          <a:srcRect/>
          <a:stretch>
            <a:fillRect/>
          </a:stretch>
        </p:blipFill>
        <p:spPr bwMode="auto">
          <a:xfrm>
            <a:off x="2425334" y="1718181"/>
            <a:ext cx="5258534" cy="1848108"/>
          </a:xfrm>
          <a:prstGeom prst="rect">
            <a:avLst/>
          </a:prstGeom>
          <a:noFill/>
          <a:ln w="9525">
            <a:noFill/>
            <a:miter lim="800000"/>
            <a:headEnd/>
            <a:tailEnd/>
          </a:ln>
          <a:effectLst/>
        </p:spPr>
      </p:pic>
      <p:pic>
        <p:nvPicPr>
          <p:cNvPr id="8196" name="Picture 4"/>
          <p:cNvPicPr>
            <a:picLocks noChangeAspect="1" noChangeArrowheads="1"/>
          </p:cNvPicPr>
          <p:nvPr/>
        </p:nvPicPr>
        <p:blipFill>
          <a:blip r:embed="rId3"/>
          <a:srcRect/>
          <a:stretch>
            <a:fillRect/>
          </a:stretch>
        </p:blipFill>
        <p:spPr bwMode="auto">
          <a:xfrm>
            <a:off x="2425333" y="3890917"/>
            <a:ext cx="5258535" cy="2085975"/>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a:spLocks/>
          </p:cNvSpPr>
          <p:nvPr/>
        </p:nvSpPr>
        <p:spPr>
          <a:xfrm>
            <a:off x="8933180" y="3574415"/>
            <a:ext cx="1713865" cy="379095"/>
          </a:xfrm>
          <a:prstGeom prst="rect">
            <a:avLst/>
          </a:prstGeom>
          <a:solidFill>
            <a:srgbClr val="FDA800">
              <a:alpha val="80070"/>
            </a:srgb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l"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pic>
        <p:nvPicPr>
          <p:cNvPr id="3" name="그림 2"/>
          <p:cNvPicPr>
            <a:picLocks noChangeAspect="1"/>
          </p:cNvPicPr>
          <p:nvPr/>
        </p:nvPicPr>
        <p:blipFill rotWithShape="1">
          <a:blip r:embed="rId2" cstate="print">
            <a:extLst>
              <a:ext uri="{28A0092B-C50C-407E-A947-70E740481C1C}">
                <a14:useLocalDpi xmlns:a14="http://schemas.microsoft.com/office/drawing/2010/main" xmlns=""/>
              </a:ext>
            </a:extLst>
          </a:blip>
          <a:srcRect/>
          <a:stretch>
            <a:fillRect/>
          </a:stretch>
        </p:blipFill>
        <p:spPr>
          <a:xfrm>
            <a:off x="3580130" y="1463675"/>
            <a:ext cx="2150110" cy="4669155"/>
          </a:xfrm>
          <a:prstGeom prst="rect">
            <a:avLst/>
          </a:prstGeom>
          <a:noFill/>
        </p:spPr>
      </p:pic>
      <p:pic>
        <p:nvPicPr>
          <p:cNvPr id="4" name="그림 3"/>
          <p:cNvPicPr>
            <a:picLocks noChangeAspect="1"/>
          </p:cNvPicPr>
          <p:nvPr/>
        </p:nvPicPr>
        <p:blipFill rotWithShape="1">
          <a:blip r:embed="rId3" cstate="print">
            <a:extLst>
              <a:ext uri="{28A0092B-C50C-407E-A947-70E740481C1C}">
                <a14:useLocalDpi xmlns:a14="http://schemas.microsoft.com/office/drawing/2010/main" xmlns=""/>
              </a:ext>
            </a:extLst>
          </a:blip>
          <a:srcRect/>
          <a:stretch>
            <a:fillRect/>
          </a:stretch>
        </p:blipFill>
        <p:spPr>
          <a:xfrm>
            <a:off x="1193165" y="1463675"/>
            <a:ext cx="2155825" cy="4674235"/>
          </a:xfrm>
          <a:prstGeom prst="rect">
            <a:avLst/>
          </a:prstGeom>
          <a:noFill/>
        </p:spPr>
      </p:pic>
      <p:pic>
        <p:nvPicPr>
          <p:cNvPr id="5" name="그림 4"/>
          <p:cNvPicPr>
            <a:picLocks noChangeAspect="1"/>
          </p:cNvPicPr>
          <p:nvPr/>
        </p:nvPicPr>
        <p:blipFill rotWithShape="1">
          <a:blip r:embed="rId4" cstate="print">
            <a:extLst>
              <a:ext uri="{28A0092B-C50C-407E-A947-70E740481C1C}">
                <a14:useLocalDpi xmlns:a14="http://schemas.microsoft.com/office/drawing/2010/main" xmlns=""/>
              </a:ext>
            </a:extLst>
          </a:blip>
          <a:srcRect/>
          <a:stretch>
            <a:fillRect/>
          </a:stretch>
        </p:blipFill>
        <p:spPr>
          <a:xfrm>
            <a:off x="5956300" y="1463675"/>
            <a:ext cx="2155190" cy="4679950"/>
          </a:xfrm>
          <a:prstGeom prst="rect">
            <a:avLst/>
          </a:prstGeom>
          <a:noFill/>
        </p:spPr>
      </p:pic>
      <p:pic>
        <p:nvPicPr>
          <p:cNvPr id="6" name="그림 5"/>
          <p:cNvPicPr>
            <a:picLocks noChangeAspect="1"/>
          </p:cNvPicPr>
          <p:nvPr/>
        </p:nvPicPr>
        <p:blipFill rotWithShape="1">
          <a:blip r:embed="rId2" cstate="print">
            <a:extLst>
              <a:ext uri="{28A0092B-C50C-407E-A947-70E740481C1C}">
                <a14:useLocalDpi xmlns:a14="http://schemas.microsoft.com/office/drawing/2010/main" xmlns=""/>
              </a:ext>
            </a:extLst>
          </a:blip>
          <a:srcRect/>
          <a:stretch>
            <a:fillRect/>
          </a:stretch>
        </p:blipFill>
        <p:spPr>
          <a:xfrm>
            <a:off x="3580130" y="1463675"/>
            <a:ext cx="2150110" cy="4669155"/>
          </a:xfrm>
          <a:prstGeom prst="rect">
            <a:avLst/>
          </a:prstGeom>
          <a:noFill/>
        </p:spPr>
      </p:pic>
      <p:pic>
        <p:nvPicPr>
          <p:cNvPr id="7" name="그림 6"/>
          <p:cNvPicPr>
            <a:picLocks noChangeAspect="1"/>
          </p:cNvPicPr>
          <p:nvPr/>
        </p:nvPicPr>
        <p:blipFill rotWithShape="1">
          <a:blip r:embed="rId3" cstate="print">
            <a:extLst>
              <a:ext uri="{28A0092B-C50C-407E-A947-70E740481C1C}">
                <a14:useLocalDpi xmlns:a14="http://schemas.microsoft.com/office/drawing/2010/main" xmlns=""/>
              </a:ext>
            </a:extLst>
          </a:blip>
          <a:srcRect/>
          <a:stretch>
            <a:fillRect/>
          </a:stretch>
        </p:blipFill>
        <p:spPr>
          <a:xfrm>
            <a:off x="1193165" y="1463675"/>
            <a:ext cx="2155825" cy="4674235"/>
          </a:xfrm>
          <a:prstGeom prst="rect">
            <a:avLst/>
          </a:prstGeom>
          <a:noFill/>
        </p:spPr>
      </p:pic>
      <p:pic>
        <p:nvPicPr>
          <p:cNvPr id="8" name="그림 7"/>
          <p:cNvPicPr>
            <a:picLocks noChangeAspect="1"/>
          </p:cNvPicPr>
          <p:nvPr/>
        </p:nvPicPr>
        <p:blipFill rotWithShape="1">
          <a:blip r:embed="rId4" cstate="print">
            <a:extLst>
              <a:ext uri="{28A0092B-C50C-407E-A947-70E740481C1C}">
                <a14:useLocalDpi xmlns:a14="http://schemas.microsoft.com/office/drawing/2010/main" xmlns=""/>
              </a:ext>
            </a:extLst>
          </a:blip>
          <a:srcRect/>
          <a:stretch>
            <a:fillRect/>
          </a:stretch>
        </p:blipFill>
        <p:spPr>
          <a:xfrm>
            <a:off x="5961380" y="1463675"/>
            <a:ext cx="2155190" cy="4679950"/>
          </a:xfrm>
          <a:prstGeom prst="rect">
            <a:avLst/>
          </a:prstGeom>
          <a:noFill/>
          <a:ln w="0" cap="flat" cmpd="sng">
            <a:solidFill>
              <a:srgbClr val="000000">
                <a:alpha val="100000"/>
              </a:srgbClr>
            </a:solidFill>
            <a:prstDash val="solid"/>
          </a:ln>
        </p:spPr>
      </p:pic>
      <p:pic>
        <p:nvPicPr>
          <p:cNvPr id="9" name="그림 8"/>
          <p:cNvPicPr>
            <a:picLocks noChangeAspect="1"/>
          </p:cNvPicPr>
          <p:nvPr/>
        </p:nvPicPr>
        <p:blipFill rotWithShape="1">
          <a:blip r:embed="rId2" cstate="print">
            <a:extLst>
              <a:ext uri="{28A0092B-C50C-407E-A947-70E740481C1C}">
                <a14:useLocalDpi xmlns:a14="http://schemas.microsoft.com/office/drawing/2010/main" xmlns=""/>
              </a:ext>
            </a:extLst>
          </a:blip>
          <a:srcRect/>
          <a:stretch>
            <a:fillRect/>
          </a:stretch>
        </p:blipFill>
        <p:spPr>
          <a:xfrm>
            <a:off x="3585210" y="1463675"/>
            <a:ext cx="2150110" cy="4669155"/>
          </a:xfrm>
          <a:prstGeom prst="rect">
            <a:avLst/>
          </a:prstGeom>
          <a:noFill/>
          <a:ln w="0" cap="flat" cmpd="sng">
            <a:solidFill>
              <a:srgbClr val="000000">
                <a:alpha val="100000"/>
              </a:srgbClr>
            </a:solidFill>
            <a:prstDash val="solid"/>
          </a:ln>
        </p:spPr>
      </p:pic>
      <p:pic>
        <p:nvPicPr>
          <p:cNvPr id="10" name="그림 9"/>
          <p:cNvPicPr>
            <a:picLocks noChangeAspect="1"/>
          </p:cNvPicPr>
          <p:nvPr/>
        </p:nvPicPr>
        <p:blipFill rotWithShape="1">
          <a:blip r:embed="rId3" cstate="print">
            <a:extLst>
              <a:ext uri="{28A0092B-C50C-407E-A947-70E740481C1C}">
                <a14:useLocalDpi xmlns:a14="http://schemas.microsoft.com/office/drawing/2010/main" xmlns=""/>
              </a:ext>
            </a:extLst>
          </a:blip>
          <a:srcRect/>
          <a:stretch>
            <a:fillRect/>
          </a:stretch>
        </p:blipFill>
        <p:spPr>
          <a:xfrm>
            <a:off x="1198245" y="1463675"/>
            <a:ext cx="2155825" cy="4674235"/>
          </a:xfrm>
          <a:prstGeom prst="rect">
            <a:avLst/>
          </a:prstGeom>
          <a:noFill/>
          <a:ln w="0" cap="flat" cmpd="sng">
            <a:solidFill>
              <a:srgbClr val="000000">
                <a:alpha val="100000"/>
              </a:srgbClr>
            </a:solidFill>
            <a:prstDash val="solid"/>
          </a:ln>
        </p:spPr>
      </p:pic>
      <p:sp>
        <p:nvSpPr>
          <p:cNvPr id="11" name="텍스트 상자 10"/>
          <p:cNvSpPr txBox="1">
            <a:spLocks/>
          </p:cNvSpPr>
          <p:nvPr/>
        </p:nvSpPr>
        <p:spPr>
          <a:xfrm>
            <a:off x="1368425" y="6167755"/>
            <a:ext cx="1827530" cy="308610"/>
          </a:xfrm>
          <a:prstGeom prst="rect">
            <a:avLst/>
          </a:prstGeom>
          <a:noFill/>
          <a:ln w="0">
            <a:noFill/>
            <a:prstDash/>
          </a:ln>
        </p:spPr>
        <p:txBody>
          <a:bodyPr vert="horz" wrap="square" lIns="89535" tIns="46355" rIns="89535" bIns="46355" numCol="1" anchor="t">
            <a:spAutoFit/>
          </a:bodyPr>
          <a:lstStyle/>
          <a:p>
            <a:pPr marL="0" indent="0" algn="ctr" defTabSz="914400" eaLnBrk="1" latinLnBrk="1" hangingPunct="1">
              <a:lnSpc>
                <a:spcPct val="100000"/>
              </a:lnSpc>
              <a:spcBef>
                <a:spcPts val="0"/>
              </a:spcBef>
              <a:spcAft>
                <a:spcPts val="0"/>
              </a:spcAft>
              <a:buFontTx/>
              <a:buNone/>
            </a:pPr>
            <a:r>
              <a:rPr sz="1400">
                <a:latin typeface="나눔고딕" charset="0"/>
                <a:ea typeface="나눔고딕" charset="0"/>
              </a:rPr>
              <a:t>&gt; 실시간 차트</a:t>
            </a:r>
            <a:endParaRPr lang="ko-KR" altLang="en-US" sz="1400">
              <a:latin typeface="나눔고딕" charset="0"/>
              <a:ea typeface="나눔고딕" charset="0"/>
            </a:endParaRPr>
          </a:p>
        </p:txBody>
      </p:sp>
      <p:sp>
        <p:nvSpPr>
          <p:cNvPr id="12" name="텍스트 상자 11"/>
          <p:cNvSpPr txBox="1">
            <a:spLocks/>
          </p:cNvSpPr>
          <p:nvPr/>
        </p:nvSpPr>
        <p:spPr>
          <a:xfrm>
            <a:off x="3744595" y="6167755"/>
            <a:ext cx="1827530" cy="309880"/>
          </a:xfrm>
          <a:prstGeom prst="rect">
            <a:avLst/>
          </a:prstGeom>
          <a:noFill/>
          <a:ln w="0">
            <a:noFill/>
            <a:prstDash/>
          </a:ln>
        </p:spPr>
        <p:txBody>
          <a:bodyPr vert="horz" wrap="square" lIns="89535" tIns="46355" rIns="89535" bIns="46355" numCol="1" anchor="t">
            <a:spAutoFit/>
          </a:bodyPr>
          <a:lstStyle/>
          <a:p>
            <a:pPr marL="0" indent="0" algn="ctr" defTabSz="914400" eaLnBrk="1" latinLnBrk="1" hangingPunct="1">
              <a:lnSpc>
                <a:spcPct val="100000"/>
              </a:lnSpc>
              <a:spcBef>
                <a:spcPts val="0"/>
              </a:spcBef>
              <a:spcAft>
                <a:spcPts val="0"/>
              </a:spcAft>
              <a:buFontTx/>
              <a:buNone/>
            </a:pPr>
            <a:r>
              <a:rPr sz="1400">
                <a:latin typeface="나눔고딕" charset="0"/>
                <a:ea typeface="나눔고딕" charset="0"/>
              </a:rPr>
              <a:t>&gt; 시대별 차트</a:t>
            </a:r>
            <a:endParaRPr lang="ko-KR" altLang="en-US" sz="1400">
              <a:latin typeface="나눔고딕" charset="0"/>
              <a:ea typeface="나눔고딕" charset="0"/>
            </a:endParaRPr>
          </a:p>
        </p:txBody>
      </p:sp>
      <p:sp>
        <p:nvSpPr>
          <p:cNvPr id="14" name="텍스트 상자 13"/>
          <p:cNvSpPr txBox="1">
            <a:spLocks/>
          </p:cNvSpPr>
          <p:nvPr/>
        </p:nvSpPr>
        <p:spPr>
          <a:xfrm>
            <a:off x="6120130" y="6167755"/>
            <a:ext cx="1827530" cy="309880"/>
          </a:xfrm>
          <a:prstGeom prst="rect">
            <a:avLst/>
          </a:prstGeom>
          <a:noFill/>
          <a:ln w="0">
            <a:noFill/>
            <a:prstDash/>
          </a:ln>
        </p:spPr>
        <p:txBody>
          <a:bodyPr vert="horz" wrap="square" lIns="89535" tIns="46355" rIns="89535" bIns="46355" numCol="1" anchor="t">
            <a:spAutoFit/>
          </a:bodyPr>
          <a:lstStyle/>
          <a:p>
            <a:pPr marL="0" indent="0" algn="ctr" defTabSz="914400" eaLnBrk="1" latinLnBrk="1" hangingPunct="1">
              <a:lnSpc>
                <a:spcPct val="100000"/>
              </a:lnSpc>
              <a:spcBef>
                <a:spcPts val="0"/>
              </a:spcBef>
              <a:spcAft>
                <a:spcPts val="0"/>
              </a:spcAft>
              <a:buFontTx/>
              <a:buNone/>
            </a:pPr>
            <a:r>
              <a:rPr sz="1400">
                <a:latin typeface="나눔고딕" charset="0"/>
                <a:ea typeface="나눔고딕" charset="0"/>
              </a:rPr>
              <a:t>&gt; 장르별 차트</a:t>
            </a:r>
            <a:endParaRPr lang="ko-KR" altLang="en-US" sz="1400">
              <a:latin typeface="나눔고딕" charset="0"/>
              <a:ea typeface="나눔고딕" charset="0"/>
            </a:endParaRPr>
          </a:p>
        </p:txBody>
      </p:sp>
      <p:sp>
        <p:nvSpPr>
          <p:cNvPr id="18" name="Rectangle 17"/>
          <p:cNvSpPr>
            <a:spLocks/>
          </p:cNvSpPr>
          <p:nvPr/>
        </p:nvSpPr>
        <p:spPr>
          <a:xfrm>
            <a:off x="1483995" y="1761490"/>
            <a:ext cx="361950" cy="218440"/>
          </a:xfrm>
          <a:prstGeom prst="rect">
            <a:avLst/>
          </a:prstGeom>
          <a:noFill/>
          <a:ln w="19050" cap="flat" cmpd="sng">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나눔고딕" charset="0"/>
              <a:ea typeface="나눔고딕" charset="0"/>
            </a:endParaRPr>
          </a:p>
        </p:txBody>
      </p:sp>
      <p:sp>
        <p:nvSpPr>
          <p:cNvPr id="19" name="Rectangle 18"/>
          <p:cNvSpPr>
            <a:spLocks/>
          </p:cNvSpPr>
          <p:nvPr/>
        </p:nvSpPr>
        <p:spPr>
          <a:xfrm>
            <a:off x="4518025" y="1761490"/>
            <a:ext cx="361950" cy="218440"/>
          </a:xfrm>
          <a:prstGeom prst="rect">
            <a:avLst/>
          </a:prstGeom>
          <a:noFill/>
          <a:ln w="19050" cap="flat" cmpd="sng">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나눔고딕" charset="0"/>
              <a:ea typeface="나눔고딕" charset="0"/>
            </a:endParaRPr>
          </a:p>
        </p:txBody>
      </p:sp>
      <p:sp>
        <p:nvSpPr>
          <p:cNvPr id="20" name="Rectangle 19"/>
          <p:cNvSpPr>
            <a:spLocks/>
          </p:cNvSpPr>
          <p:nvPr/>
        </p:nvSpPr>
        <p:spPr>
          <a:xfrm>
            <a:off x="6595745" y="1761490"/>
            <a:ext cx="361950" cy="218440"/>
          </a:xfrm>
          <a:prstGeom prst="rect">
            <a:avLst/>
          </a:prstGeom>
          <a:noFill/>
          <a:ln w="19050" cap="flat" cmpd="sng">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나눔고딕" charset="0"/>
              <a:ea typeface="나눔고딕" charset="0"/>
            </a:endParaRPr>
          </a:p>
        </p:txBody>
      </p:sp>
      <p:sp>
        <p:nvSpPr>
          <p:cNvPr id="21" name="텍스트 상자 20"/>
          <p:cNvSpPr txBox="1">
            <a:spLocks/>
          </p:cNvSpPr>
          <p:nvPr/>
        </p:nvSpPr>
        <p:spPr>
          <a:xfrm>
            <a:off x="1024890" y="1099820"/>
            <a:ext cx="2356485" cy="308610"/>
          </a:xfrm>
          <a:prstGeom prst="rect">
            <a:avLst/>
          </a:prstGeom>
          <a:noFill/>
          <a:ln w="0">
            <a:noFill/>
            <a:prstDash/>
          </a:ln>
        </p:spPr>
        <p:txBody>
          <a:bodyPr vert="horz" wrap="square" lIns="89535" tIns="46355" rIns="89535" bIns="46355" numCol="1" anchor="t">
            <a:spAutoFit/>
          </a:bodyPr>
          <a:lstStyle/>
          <a:p>
            <a:pPr marL="0" indent="0" algn="ctr" defTabSz="914400" eaLnBrk="1" latinLnBrk="1" hangingPunct="1">
              <a:lnSpc>
                <a:spcPct val="100000"/>
              </a:lnSpc>
              <a:spcBef>
                <a:spcPts val="0"/>
              </a:spcBef>
              <a:spcAft>
                <a:spcPts val="0"/>
              </a:spcAft>
              <a:buFontTx/>
              <a:buNone/>
            </a:pPr>
            <a:r>
              <a:rPr sz="1400">
                <a:solidFill>
                  <a:schemeClr val="accent6">
                    <a:lumMod val="75000"/>
                    <a:lumOff val="0"/>
                  </a:schemeClr>
                </a:solidFill>
                <a:latin typeface="나눔고딕" charset="0"/>
                <a:ea typeface="나눔고딕" charset="0"/>
              </a:rPr>
              <a:t>(참고 페이지) 멜론 사이트</a:t>
            </a:r>
            <a:endParaRPr lang="ko-KR" altLang="en-US" sz="1400">
              <a:solidFill>
                <a:schemeClr val="accent6">
                  <a:lumMod val="75000"/>
                  <a:lumOff val="0"/>
                </a:schemeClr>
              </a:solidFill>
              <a:latin typeface="나눔고딕" charset="0"/>
              <a:ea typeface="나눔고딕" charset="0"/>
            </a:endParaRPr>
          </a:p>
        </p:txBody>
      </p:sp>
      <p:sp>
        <p:nvSpPr>
          <p:cNvPr id="22" name="텍스트 상자 21"/>
          <p:cNvSpPr txBox="1">
            <a:spLocks/>
          </p:cNvSpPr>
          <p:nvPr/>
        </p:nvSpPr>
        <p:spPr>
          <a:xfrm>
            <a:off x="8573770" y="3192145"/>
            <a:ext cx="3008630" cy="800735"/>
          </a:xfrm>
          <a:prstGeom prst="rect">
            <a:avLst/>
          </a:prstGeom>
          <a:noFill/>
          <a:ln w="0">
            <a:noFill/>
            <a:prstDash/>
          </a:ln>
        </p:spPr>
        <p:txBody>
          <a:bodyPr vert="horz" wrap="square" lIns="89535" tIns="46355" rIns="89535" bIns="46355" anchor="t">
            <a:spAutoFit/>
          </a:bodyPr>
          <a:lstStyle/>
          <a:p>
            <a:pPr marL="0" indent="0" algn="r" defTabSz="914400" eaLnBrk="1" latinLnBrk="1" hangingPunct="1">
              <a:lnSpc>
                <a:spcPct val="100000"/>
              </a:lnSpc>
              <a:spcBef>
                <a:spcPts val="0"/>
              </a:spcBef>
              <a:spcAft>
                <a:spcPts val="0"/>
              </a:spcAft>
              <a:buFontTx/>
              <a:buNone/>
            </a:pPr>
            <a:r>
              <a:rPr sz="2000" dirty="0" err="1">
                <a:latin typeface="나눔고딕" charset="0"/>
                <a:ea typeface="나눔고딕" charset="0"/>
              </a:rPr>
              <a:t>멜론</a:t>
            </a:r>
            <a:r>
              <a:rPr sz="2000" dirty="0">
                <a:latin typeface="나눔고딕" charset="0"/>
                <a:ea typeface="나눔고딕" charset="0"/>
              </a:rPr>
              <a:t>, </a:t>
            </a:r>
            <a:r>
              <a:rPr sz="2000" dirty="0" err="1">
                <a:latin typeface="나눔고딕" charset="0"/>
                <a:ea typeface="나눔고딕" charset="0"/>
              </a:rPr>
              <a:t>지니</a:t>
            </a:r>
            <a:r>
              <a:rPr sz="2000" dirty="0">
                <a:latin typeface="나눔고딕" charset="0"/>
                <a:ea typeface="나눔고딕" charset="0"/>
              </a:rPr>
              <a:t> </a:t>
            </a:r>
            <a:r>
              <a:rPr sz="2000" dirty="0" err="1">
                <a:latin typeface="나눔고딕" charset="0"/>
                <a:ea typeface="나눔고딕" charset="0"/>
              </a:rPr>
              <a:t>등과</a:t>
            </a:r>
            <a:r>
              <a:rPr sz="2000" dirty="0">
                <a:latin typeface="나눔고딕" charset="0"/>
                <a:ea typeface="나눔고딕" charset="0"/>
              </a:rPr>
              <a:t> </a:t>
            </a:r>
            <a:r>
              <a:rPr sz="2000" dirty="0" err="1">
                <a:latin typeface="나눔고딕" charset="0"/>
                <a:ea typeface="나눔고딕" charset="0"/>
              </a:rPr>
              <a:t>같은</a:t>
            </a:r>
            <a:r>
              <a:rPr sz="2000" dirty="0">
                <a:latin typeface="나눔고딕" charset="0"/>
                <a:ea typeface="나눔고딕" charset="0"/>
              </a:rPr>
              <a:t> </a:t>
            </a:r>
            <a:endParaRPr lang="ko-KR" altLang="en-US" sz="2000" dirty="0">
              <a:latin typeface="나눔고딕" charset="0"/>
              <a:ea typeface="나눔고딕" charset="0"/>
            </a:endParaRPr>
          </a:p>
          <a:p>
            <a:pPr marL="0" indent="0" algn="r" defTabSz="914400" eaLnBrk="1" latinLnBrk="1" hangingPunct="1">
              <a:lnSpc>
                <a:spcPct val="100000"/>
              </a:lnSpc>
              <a:spcBef>
                <a:spcPts val="0"/>
              </a:spcBef>
              <a:spcAft>
                <a:spcPts val="0"/>
              </a:spcAft>
              <a:buFontTx/>
              <a:buNone/>
            </a:pPr>
            <a:r>
              <a:rPr sz="2600" dirty="0" err="1">
                <a:latin typeface="나눔고딕" charset="0"/>
                <a:ea typeface="나눔고딕" charset="0"/>
              </a:rPr>
              <a:t>음원사이트의</a:t>
            </a:r>
            <a:r>
              <a:rPr sz="2600" dirty="0">
                <a:latin typeface="나눔고딕" charset="0"/>
                <a:ea typeface="나눔고딕" charset="0"/>
              </a:rPr>
              <a:t> DB</a:t>
            </a:r>
            <a:endParaRPr lang="ko-KR" altLang="en-US" sz="2600" dirty="0">
              <a:latin typeface="나눔고딕" charset="0"/>
              <a:ea typeface="나눔고딕" charset="0"/>
            </a:endParaRPr>
          </a:p>
        </p:txBody>
      </p:sp>
      <p:cxnSp>
        <p:nvCxnSpPr>
          <p:cNvPr id="23" name="도형 22"/>
          <p:cNvCxnSpPr/>
          <p:nvPr/>
        </p:nvCxnSpPr>
        <p:spPr>
          <a:xfrm>
            <a:off x="683260" y="-386080"/>
            <a:ext cx="635" cy="7473315"/>
          </a:xfrm>
          <a:prstGeom prst="line">
            <a:avLst/>
          </a:prstGeom>
          <a:ln w="6350" cap="flat" cmpd="sng">
            <a:solidFill>
              <a:schemeClr val="bg1">
                <a:lumMod val="65000"/>
                <a:alpha val="49803"/>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텍스트 상자 23"/>
          <p:cNvSpPr txBox="1">
            <a:spLocks/>
          </p:cNvSpPr>
          <p:nvPr/>
        </p:nvSpPr>
        <p:spPr>
          <a:xfrm>
            <a:off x="827405" y="153670"/>
            <a:ext cx="1821815" cy="39941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2000" dirty="0" err="1">
                <a:ln w="9525" cap="flat" cmpd="sng">
                  <a:solidFill>
                    <a:schemeClr val="tx1">
                      <a:alpha val="29803"/>
                    </a:schemeClr>
                  </a:solidFill>
                  <a:prstDash val="solid"/>
                </a:ln>
                <a:solidFill>
                  <a:srgbClr val="272123"/>
                </a:solidFill>
                <a:latin typeface="나눔고딕" pitchFamily="50" charset="-127"/>
                <a:ea typeface="나눔고딕" pitchFamily="50" charset="-127"/>
              </a:rPr>
              <a:t>프로젝트</a:t>
            </a:r>
            <a:r>
              <a:rPr sz="2000" dirty="0">
                <a:ln w="9525" cap="flat" cmpd="sng">
                  <a:solidFill>
                    <a:schemeClr val="tx1">
                      <a:alpha val="29803"/>
                    </a:schemeClr>
                  </a:solidFill>
                  <a:prstDash val="solid"/>
                </a:ln>
                <a:solidFill>
                  <a:srgbClr val="272123"/>
                </a:solidFill>
                <a:latin typeface="나눔고딕" pitchFamily="50" charset="-127"/>
                <a:ea typeface="나눔고딕" pitchFamily="50" charset="-127"/>
              </a:rPr>
              <a:t> </a:t>
            </a:r>
            <a:r>
              <a:rPr sz="2000" dirty="0" err="1">
                <a:ln w="9525" cap="flat" cmpd="sng">
                  <a:solidFill>
                    <a:schemeClr val="tx1">
                      <a:alpha val="29803"/>
                    </a:schemeClr>
                  </a:solidFill>
                  <a:prstDash val="solid"/>
                </a:ln>
                <a:solidFill>
                  <a:srgbClr val="272123"/>
                </a:solidFill>
                <a:latin typeface="나눔고딕" pitchFamily="50" charset="-127"/>
                <a:ea typeface="나눔고딕" pitchFamily="50" charset="-127"/>
              </a:rPr>
              <a:t>개요</a:t>
            </a:r>
            <a:endParaRPr lang="ko-KR" altLang="en-US" sz="2000" dirty="0">
              <a:ln w="9525" cap="flat" cmpd="sng">
                <a:solidFill>
                  <a:schemeClr val="tx1">
                    <a:alpha val="29803"/>
                  </a:schemeClr>
                </a:solidFill>
                <a:prstDash val="solid"/>
              </a:ln>
              <a:solidFill>
                <a:srgbClr val="272123"/>
              </a:solidFill>
              <a:latin typeface="나눔고딕" pitchFamily="50" charset="-127"/>
              <a:ea typeface="나눔고딕" pitchFamily="50" charset="-127"/>
            </a:endParaRPr>
          </a:p>
        </p:txBody>
      </p:sp>
      <p:sp>
        <p:nvSpPr>
          <p:cNvPr id="25" name="Rectangle 24"/>
          <p:cNvSpPr>
            <a:spLocks/>
          </p:cNvSpPr>
          <p:nvPr/>
        </p:nvSpPr>
        <p:spPr>
          <a:xfrm>
            <a:off x="-9525" y="882015"/>
            <a:ext cx="835025" cy="344170"/>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26" name="Right Triangle 25"/>
          <p:cNvSpPr>
            <a:spLocks/>
          </p:cNvSpPr>
          <p:nvPr/>
        </p:nvSpPr>
        <p:spPr>
          <a:xfrm rot="5400000">
            <a:off x="702945" y="1211580"/>
            <a:ext cx="81915" cy="108585"/>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27" name="텍스트 상자 26"/>
          <p:cNvSpPr txBox="1">
            <a:spLocks/>
          </p:cNvSpPr>
          <p:nvPr/>
        </p:nvSpPr>
        <p:spPr>
          <a:xfrm>
            <a:off x="123825" y="877570"/>
            <a:ext cx="54229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bg1">
                      <a:lumMod val="85000"/>
                      <a:alpha val="29803"/>
                    </a:schemeClr>
                  </a:solidFill>
                  <a:prstDash val="solid"/>
                </a:ln>
                <a:solidFill>
                  <a:schemeClr val="bg1">
                    <a:lumMod val="95000"/>
                  </a:schemeClr>
                </a:solidFill>
                <a:latin typeface="Yoon 윤고딕 520_TT" charset="0"/>
                <a:ea typeface="Yoon 윤고딕 520_TT" charset="0"/>
              </a:rPr>
              <a:t>01</a:t>
            </a:r>
            <a:endParaRPr lang="ko-KR" altLang="en-US" sz="1600">
              <a:ln w="9525" cap="flat" cmpd="sng">
                <a:solidFill>
                  <a:schemeClr val="bg1">
                    <a:lumMod val="85000"/>
                    <a:alpha val="29803"/>
                  </a:schemeClr>
                </a:solidFill>
                <a:prstDash val="solid"/>
              </a:ln>
              <a:solidFill>
                <a:schemeClr val="bg1">
                  <a:lumMod val="95000"/>
                </a:schemeClr>
              </a:solidFill>
              <a:latin typeface="Yoon 윤고딕 520_TT" charset="0"/>
              <a:ea typeface="Yoon 윤고딕 520_TT" charset="0"/>
            </a:endParaRPr>
          </a:p>
        </p:txBody>
      </p:sp>
      <p:sp>
        <p:nvSpPr>
          <p:cNvPr id="28" name="텍스트 상자 27"/>
          <p:cNvSpPr txBox="1">
            <a:spLocks/>
          </p:cNvSpPr>
          <p:nvPr/>
        </p:nvSpPr>
        <p:spPr>
          <a:xfrm>
            <a:off x="107315" y="133540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9" name="텍스트 상자 28"/>
          <p:cNvSpPr txBox="1">
            <a:spLocks/>
          </p:cNvSpPr>
          <p:nvPr/>
        </p:nvSpPr>
        <p:spPr>
          <a:xfrm>
            <a:off x="107315" y="181419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03</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30" name="텍스트 상자 29"/>
          <p:cNvSpPr txBox="1">
            <a:spLocks/>
          </p:cNvSpPr>
          <p:nvPr/>
        </p:nvSpPr>
        <p:spPr>
          <a:xfrm>
            <a:off x="107315" y="229298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04</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31" name="Chevron Up 30"/>
          <p:cNvSpPr>
            <a:spLocks/>
          </p:cNvSpPr>
          <p:nvPr/>
        </p:nvSpPr>
        <p:spPr>
          <a:xfrm>
            <a:off x="8589010" y="3721735"/>
            <a:ext cx="140970" cy="154940"/>
          </a:xfrm>
          <a:prstGeom prst="chevron">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chemeClr val="tx1"/>
              </a:solidFill>
              <a:latin typeface="맑은 고딕" charset="0"/>
              <a:ea typeface="맑은 고딕" charset="0"/>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7. </a:t>
            </a:r>
            <a:r>
              <a:rPr altLang="en-US" sz="2800">
                <a:latin typeface="나눔고딕" charset="0"/>
                <a:ea typeface="나눔고딕" charset="0"/>
              </a:rPr>
              <a:t>소속사별 가장 인기있는 가수</a:t>
            </a:r>
            <a:endParaRPr lang="ko-KR" altLang="en-US" sz="2800" dirty="0"/>
          </a:p>
        </p:txBody>
      </p:sp>
      <p:pic>
        <p:nvPicPr>
          <p:cNvPr id="9218" name="Picture 2"/>
          <p:cNvPicPr>
            <a:picLocks noGrp="1" noChangeAspect="1" noChangeArrowheads="1"/>
          </p:cNvPicPr>
          <p:nvPr>
            <p:ph idx="1"/>
          </p:nvPr>
        </p:nvPicPr>
        <p:blipFill>
          <a:blip r:embed="rId2"/>
          <a:srcRect/>
          <a:stretch>
            <a:fillRect/>
          </a:stretch>
        </p:blipFill>
        <p:spPr bwMode="auto">
          <a:xfrm>
            <a:off x="1691912" y="1468023"/>
            <a:ext cx="5201376" cy="1390844"/>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1691912" y="3144838"/>
            <a:ext cx="5201376" cy="3057525"/>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8. </a:t>
            </a:r>
            <a:r>
              <a:rPr altLang="en-US" sz="2800">
                <a:latin typeface="나눔고딕" charset="0"/>
                <a:ea typeface="나눔고딕" charset="0"/>
              </a:rPr>
              <a:t>국내 해외 비교</a:t>
            </a:r>
            <a:endParaRPr lang="ko-KR" altLang="en-US" sz="2800" dirty="0"/>
          </a:p>
        </p:txBody>
      </p:sp>
      <p:pic>
        <p:nvPicPr>
          <p:cNvPr id="10242" name="Picture 2"/>
          <p:cNvPicPr>
            <a:picLocks noGrp="1" noChangeAspect="1" noChangeArrowheads="1"/>
          </p:cNvPicPr>
          <p:nvPr>
            <p:ph idx="1"/>
          </p:nvPr>
        </p:nvPicPr>
        <p:blipFill>
          <a:blip r:embed="rId2"/>
          <a:srcRect/>
          <a:stretch>
            <a:fillRect/>
          </a:stretch>
        </p:blipFill>
        <p:spPr bwMode="auto">
          <a:xfrm>
            <a:off x="2649855" y="2163445"/>
            <a:ext cx="3238952" cy="2629267"/>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6504743" y="2294044"/>
            <a:ext cx="1057804" cy="593090"/>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9. </a:t>
            </a:r>
            <a:r>
              <a:rPr altLang="en-US" sz="2800">
                <a:latin typeface="나눔고딕" charset="0"/>
                <a:ea typeface="나눔고딕" charset="0"/>
              </a:rPr>
              <a:t>그룹별 제일 많은 노래가 팔린 그룹의 이름과 판매개수</a:t>
            </a:r>
            <a:endParaRPr lang="ko-KR" altLang="en-US" sz="2800" dirty="0"/>
          </a:p>
        </p:txBody>
      </p:sp>
      <p:pic>
        <p:nvPicPr>
          <p:cNvPr id="11266" name="Picture 2"/>
          <p:cNvPicPr>
            <a:picLocks noGrp="1" noChangeAspect="1" noChangeArrowheads="1"/>
          </p:cNvPicPr>
          <p:nvPr>
            <p:ph idx="1"/>
          </p:nvPr>
        </p:nvPicPr>
        <p:blipFill>
          <a:blip r:embed="rId2"/>
          <a:srcRect/>
          <a:stretch>
            <a:fillRect/>
          </a:stretch>
        </p:blipFill>
        <p:spPr bwMode="auto">
          <a:xfrm>
            <a:off x="1803400" y="1226820"/>
            <a:ext cx="4318000" cy="5207847"/>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7250114" y="3052763"/>
            <a:ext cx="2162175" cy="752475"/>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10. </a:t>
            </a:r>
            <a:r>
              <a:rPr altLang="en-US" sz="2800">
                <a:latin typeface="나눔고딕" charset="0"/>
                <a:ea typeface="나눔고딕" charset="0"/>
              </a:rPr>
              <a:t>연도별 매출</a:t>
            </a:r>
            <a:endParaRPr lang="ko-KR" altLang="en-US" sz="2800" dirty="0"/>
          </a:p>
        </p:txBody>
      </p:sp>
      <p:pic>
        <p:nvPicPr>
          <p:cNvPr id="12290" name="Picture 2"/>
          <p:cNvPicPr>
            <a:picLocks noGrp="1" noChangeAspect="1" noChangeArrowheads="1"/>
          </p:cNvPicPr>
          <p:nvPr>
            <p:ph idx="1"/>
          </p:nvPr>
        </p:nvPicPr>
        <p:blipFill>
          <a:blip r:embed="rId2"/>
          <a:srcRect/>
          <a:stretch>
            <a:fillRect/>
          </a:stretch>
        </p:blipFill>
        <p:spPr bwMode="auto">
          <a:xfrm>
            <a:off x="3029068" y="1824355"/>
            <a:ext cx="5896798" cy="1366277"/>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3029067" y="3800475"/>
            <a:ext cx="1483665" cy="915458"/>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11. </a:t>
            </a:r>
            <a:r>
              <a:rPr altLang="en-US" sz="2800">
                <a:latin typeface="나눔고딕" charset="0"/>
                <a:ea typeface="나눔고딕" charset="0"/>
              </a:rPr>
              <a:t>월별 매출</a:t>
            </a:r>
            <a:endParaRPr lang="ko-KR" altLang="en-US" sz="2800" dirty="0"/>
          </a:p>
        </p:txBody>
      </p:sp>
      <p:pic>
        <p:nvPicPr>
          <p:cNvPr id="13314" name="Picture 2"/>
          <p:cNvPicPr>
            <a:picLocks noGrp="1" noChangeAspect="1" noChangeArrowheads="1"/>
          </p:cNvPicPr>
          <p:nvPr>
            <p:ph idx="1"/>
          </p:nvPr>
        </p:nvPicPr>
        <p:blipFill>
          <a:blip r:embed="rId2"/>
          <a:srcRect/>
          <a:stretch>
            <a:fillRect/>
          </a:stretch>
        </p:blipFill>
        <p:spPr bwMode="auto">
          <a:xfrm>
            <a:off x="3124331" y="1684655"/>
            <a:ext cx="5706272" cy="1405678"/>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3124331" y="3228446"/>
            <a:ext cx="1684865" cy="2588154"/>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12. </a:t>
            </a:r>
            <a:r>
              <a:rPr altLang="en-US" sz="2800">
                <a:latin typeface="나눔고딕" charset="0"/>
                <a:ea typeface="나눔고딕" charset="0"/>
              </a:rPr>
              <a:t>회원등급 및 포인트</a:t>
            </a:r>
            <a:endParaRPr lang="ko-KR" altLang="en-US" sz="2800" dirty="0"/>
          </a:p>
        </p:txBody>
      </p:sp>
      <p:pic>
        <p:nvPicPr>
          <p:cNvPr id="14338" name="Picture 2"/>
          <p:cNvPicPr>
            <a:picLocks noGrp="1" noChangeAspect="1" noChangeArrowheads="1"/>
          </p:cNvPicPr>
          <p:nvPr>
            <p:ph idx="1"/>
          </p:nvPr>
        </p:nvPicPr>
        <p:blipFill>
          <a:blip r:embed="rId2"/>
          <a:srcRect/>
          <a:stretch>
            <a:fillRect/>
          </a:stretch>
        </p:blipFill>
        <p:spPr bwMode="auto">
          <a:xfrm>
            <a:off x="3119022" y="1391812"/>
            <a:ext cx="5953956" cy="1715455"/>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3119022" y="3429000"/>
            <a:ext cx="3349511" cy="2209800"/>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13. </a:t>
            </a:r>
            <a:r>
              <a:rPr altLang="en-US" sz="2800">
                <a:latin typeface="나눔고딕" charset="0"/>
                <a:ea typeface="나눔고딕" charset="0"/>
              </a:rPr>
              <a:t>여성회원 별 다운로드 한 곡 순위</a:t>
            </a:r>
            <a:endParaRPr lang="ko-KR" altLang="en-US" sz="2800" dirty="0"/>
          </a:p>
        </p:txBody>
      </p:sp>
      <p:pic>
        <p:nvPicPr>
          <p:cNvPr id="15362" name="Picture 2"/>
          <p:cNvPicPr>
            <a:picLocks noGrp="1" noChangeAspect="1" noChangeArrowheads="1"/>
          </p:cNvPicPr>
          <p:nvPr>
            <p:ph idx="1"/>
          </p:nvPr>
        </p:nvPicPr>
        <p:blipFill>
          <a:blip r:embed="rId2"/>
          <a:srcRect/>
          <a:stretch>
            <a:fillRect/>
          </a:stretch>
        </p:blipFill>
        <p:spPr bwMode="auto">
          <a:xfrm>
            <a:off x="2087031" y="1512459"/>
            <a:ext cx="7611538" cy="1687941"/>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2087031" y="3497262"/>
            <a:ext cx="7145337" cy="1895475"/>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14. 00</a:t>
            </a:r>
            <a:r>
              <a:rPr altLang="en-US" sz="2800">
                <a:latin typeface="나눔고딕" charset="0"/>
                <a:ea typeface="나눔고딕" charset="0"/>
              </a:rPr>
              <a:t>이가 좋아하는 음악 장르 </a:t>
            </a:r>
            <a:r>
              <a:rPr lang="en-US" altLang="ko-KR" sz="2800" dirty="0">
                <a:latin typeface="나눔고딕" charset="0"/>
                <a:ea typeface="나눔고딕" charset="0"/>
              </a:rPr>
              <a:t>( </a:t>
            </a:r>
            <a:r>
              <a:rPr altLang="en-US" sz="2800">
                <a:latin typeface="나눔고딕" charset="0"/>
                <a:ea typeface="나눔고딕" charset="0"/>
              </a:rPr>
              <a:t>다운로드 </a:t>
            </a:r>
            <a:r>
              <a:rPr lang="en-US" altLang="ko-KR" sz="2800" dirty="0">
                <a:latin typeface="나눔고딕" charset="0"/>
                <a:ea typeface="나눔고딕" charset="0"/>
              </a:rPr>
              <a:t>)- </a:t>
            </a:r>
            <a:r>
              <a:rPr altLang="en-US" sz="2800">
                <a:latin typeface="나눔고딕" charset="0"/>
                <a:ea typeface="나눔고딕" charset="0"/>
              </a:rPr>
              <a:t>정진</a:t>
            </a:r>
            <a:endParaRPr lang="ko-KR" altLang="en-US" sz="2800" dirty="0"/>
          </a:p>
        </p:txBody>
      </p:sp>
      <p:pic>
        <p:nvPicPr>
          <p:cNvPr id="16386" name="Picture 2"/>
          <p:cNvPicPr>
            <a:picLocks noGrp="1" noChangeAspect="1" noChangeArrowheads="1"/>
          </p:cNvPicPr>
          <p:nvPr>
            <p:ph idx="1"/>
          </p:nvPr>
        </p:nvPicPr>
        <p:blipFill>
          <a:blip r:embed="rId2"/>
          <a:srcRect/>
          <a:stretch>
            <a:fillRect/>
          </a:stretch>
        </p:blipFill>
        <p:spPr bwMode="auto">
          <a:xfrm>
            <a:off x="3196838" y="1528018"/>
            <a:ext cx="5544324" cy="1799382"/>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a:stretch>
            <a:fillRect/>
          </a:stretch>
        </p:blipFill>
        <p:spPr bwMode="auto">
          <a:xfrm>
            <a:off x="3196837" y="3615266"/>
            <a:ext cx="1366695" cy="1447801"/>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15. 00</a:t>
            </a:r>
            <a:r>
              <a:rPr altLang="en-US" sz="2800">
                <a:latin typeface="나눔고딕" charset="0"/>
                <a:ea typeface="나눔고딕" charset="0"/>
              </a:rPr>
              <a:t>이가 좋아하는 아티스트의 노래 목록 </a:t>
            </a:r>
            <a:r>
              <a:rPr lang="en-US" altLang="ko-KR" sz="2800" dirty="0">
                <a:latin typeface="나눔고딕" charset="0"/>
                <a:ea typeface="나눔고딕" charset="0"/>
              </a:rPr>
              <a:t>(</a:t>
            </a:r>
            <a:r>
              <a:rPr altLang="en-US" sz="2800">
                <a:latin typeface="나눔고딕" charset="0"/>
                <a:ea typeface="나눔고딕" charset="0"/>
              </a:rPr>
              <a:t>다운로드</a:t>
            </a:r>
            <a:r>
              <a:rPr lang="en-US" altLang="ko-KR" sz="2800" dirty="0">
                <a:latin typeface="나눔고딕" charset="0"/>
                <a:ea typeface="나눔고딕" charset="0"/>
              </a:rPr>
              <a:t>)</a:t>
            </a:r>
            <a:r>
              <a:rPr altLang="en-US" sz="2800">
                <a:latin typeface="나눔고딕" charset="0"/>
                <a:ea typeface="나눔고딕" charset="0"/>
              </a:rPr>
              <a:t> </a:t>
            </a:r>
            <a:r>
              <a:rPr lang="en-US" altLang="ko-KR" sz="2800" dirty="0">
                <a:latin typeface="나눔고딕" charset="0"/>
                <a:ea typeface="나눔고딕" charset="0"/>
              </a:rPr>
              <a:t>-</a:t>
            </a:r>
            <a:r>
              <a:rPr altLang="en-US" sz="2800">
                <a:latin typeface="나눔고딕" charset="0"/>
                <a:ea typeface="나눔고딕" charset="0"/>
              </a:rPr>
              <a:t>정진</a:t>
            </a:r>
            <a:endParaRPr lang="ko-KR" altLang="en-US" sz="2800" dirty="0"/>
          </a:p>
        </p:txBody>
      </p:sp>
      <p:pic>
        <p:nvPicPr>
          <p:cNvPr id="17410" name="Picture 2"/>
          <p:cNvPicPr>
            <a:picLocks noGrp="1" noChangeAspect="1" noChangeArrowheads="1"/>
          </p:cNvPicPr>
          <p:nvPr>
            <p:ph idx="1"/>
          </p:nvPr>
        </p:nvPicPr>
        <p:blipFill>
          <a:blip r:embed="rId2"/>
          <a:srcRect/>
          <a:stretch>
            <a:fillRect/>
          </a:stretch>
        </p:blipFill>
        <p:spPr bwMode="auto">
          <a:xfrm>
            <a:off x="2649855" y="1345565"/>
            <a:ext cx="6687484" cy="2286635"/>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a:srcRect/>
          <a:stretch>
            <a:fillRect/>
          </a:stretch>
        </p:blipFill>
        <p:spPr bwMode="auto">
          <a:xfrm>
            <a:off x="2649855" y="3734330"/>
            <a:ext cx="3488478" cy="1997603"/>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도형 2"/>
          <p:cNvCxnSpPr/>
          <p:nvPr/>
        </p:nvCxnSpPr>
        <p:spPr>
          <a:xfrm>
            <a:off x="683260" y="-365760"/>
            <a:ext cx="1270" cy="7473950"/>
          </a:xfrm>
          <a:prstGeom prst="line">
            <a:avLst/>
          </a:prstGeom>
          <a:ln w="6350" cap="flat" cmpd="sng">
            <a:solidFill>
              <a:schemeClr val="bg1">
                <a:lumMod val="65000"/>
                <a:alpha val="48627"/>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a:spLocks/>
          </p:cNvSpPr>
          <p:nvPr/>
        </p:nvSpPr>
        <p:spPr>
          <a:xfrm>
            <a:off x="-9525" y="2313940"/>
            <a:ext cx="835660" cy="344805"/>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5" name="Right Triangle 4"/>
          <p:cNvSpPr>
            <a:spLocks/>
          </p:cNvSpPr>
          <p:nvPr/>
        </p:nvSpPr>
        <p:spPr>
          <a:xfrm rot="5400000">
            <a:off x="697230" y="2639060"/>
            <a:ext cx="82550" cy="109220"/>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6" name="텍스트 상자 5"/>
          <p:cNvSpPr txBox="1">
            <a:spLocks/>
          </p:cNvSpPr>
          <p:nvPr/>
        </p:nvSpPr>
        <p:spPr>
          <a:xfrm>
            <a:off x="107315" y="134556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7" name="텍스트 상자 6"/>
          <p:cNvSpPr txBox="1">
            <a:spLocks/>
          </p:cNvSpPr>
          <p:nvPr/>
        </p:nvSpPr>
        <p:spPr>
          <a:xfrm>
            <a:off x="107315" y="182435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03</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8" name="텍스트 상자 7"/>
          <p:cNvSpPr txBox="1">
            <a:spLocks/>
          </p:cNvSpPr>
          <p:nvPr/>
        </p:nvSpPr>
        <p:spPr>
          <a:xfrm>
            <a:off x="107315" y="2303145"/>
            <a:ext cx="45148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85000"/>
                  </a:schemeClr>
                </a:solidFill>
                <a:latin typeface="Yoon 윤고딕 520_TT" charset="0"/>
                <a:ea typeface="Yoon 윤고딕 520_TT" charset="0"/>
              </a:rPr>
              <a:t>04</a:t>
            </a:r>
            <a:endParaRPr lang="ko-KR" altLang="en-US" sz="1600" dirty="0">
              <a:ln w="9525" cap="flat" cmpd="sng">
                <a:solidFill>
                  <a:schemeClr val="tx1">
                    <a:alpha val="28627"/>
                  </a:schemeClr>
                </a:solidFill>
                <a:prstDash val="solid"/>
              </a:ln>
              <a:solidFill>
                <a:schemeClr val="bg1">
                  <a:lumMod val="85000"/>
                </a:schemeClr>
              </a:solidFill>
              <a:latin typeface="Yoon 윤고딕 520_TT" charset="0"/>
              <a:ea typeface="Yoon 윤고딕 520_TT" charset="0"/>
            </a:endParaRPr>
          </a:p>
        </p:txBody>
      </p:sp>
      <p:sp>
        <p:nvSpPr>
          <p:cNvPr id="9" name="텍스트 상자 8"/>
          <p:cNvSpPr txBox="1">
            <a:spLocks/>
          </p:cNvSpPr>
          <p:nvPr/>
        </p:nvSpPr>
        <p:spPr>
          <a:xfrm>
            <a:off x="123824" y="887730"/>
            <a:ext cx="542925" cy="33909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8627"/>
                  </a:schemeClr>
                </a:solidFill>
                <a:prstDash val="solid"/>
              </a:ln>
              <a:solidFill>
                <a:schemeClr val="bg1">
                  <a:lumMod val="75000"/>
                </a:schemeClr>
              </a:solidFill>
              <a:latin typeface="Yoon 윤고딕 520_TT" charset="0"/>
              <a:ea typeface="Yoon 윤고딕 520_TT" charset="0"/>
            </a:endParaRPr>
          </a:p>
        </p:txBody>
      </p:sp>
      <p:sp>
        <p:nvSpPr>
          <p:cNvPr id="10" name="텍스트 상자 9"/>
          <p:cNvSpPr txBox="1">
            <a:spLocks/>
          </p:cNvSpPr>
          <p:nvPr/>
        </p:nvSpPr>
        <p:spPr>
          <a:xfrm>
            <a:off x="827405" y="163830"/>
            <a:ext cx="1822450" cy="369570"/>
          </a:xfrm>
          <a:prstGeom prst="rect">
            <a:avLst/>
          </a:prstGeom>
          <a:noFill/>
        </p:spPr>
        <p:txBody>
          <a:bodyPr vert="horz" wrap="square" lIns="91440" tIns="45720" rIns="91440" bIns="45720" numCol="1" anchor="t">
            <a:spAutoFit/>
          </a:bodyPr>
          <a:lstStyle/>
          <a:p>
            <a:pPr marL="0" indent="0" algn="l" defTabSz="914400" eaLnBrk="1" latinLnBrk="1" hangingPunct="1">
              <a:lnSpc>
                <a:spcPct val="100000"/>
              </a:lnSpc>
              <a:spcBef>
                <a:spcPts val="0"/>
              </a:spcBef>
              <a:spcAft>
                <a:spcPts val="0"/>
              </a:spcAft>
              <a:buFontTx/>
              <a:buNone/>
            </a:pPr>
            <a:r>
              <a:rPr lang="ko-KR" altLang="en-US" sz="1800" dirty="0" smtClean="0">
                <a:ln w="9525" cap="flat" cmpd="sng">
                  <a:solidFill>
                    <a:schemeClr val="tx1">
                      <a:alpha val="28627"/>
                    </a:schemeClr>
                  </a:solidFill>
                  <a:prstDash val="solid"/>
                </a:ln>
                <a:solidFill>
                  <a:srgbClr val="272123"/>
                </a:solidFill>
                <a:latin typeface="나눔고딕" pitchFamily="50" charset="-127"/>
                <a:ea typeface="나눔고딕" pitchFamily="50" charset="-127"/>
              </a:rPr>
              <a:t>쿼리 실행</a:t>
            </a:r>
            <a:endParaRPr lang="ko-KR" altLang="en-US" sz="1800" dirty="0">
              <a:ln w="9525" cap="flat" cmpd="sng">
                <a:solidFill>
                  <a:schemeClr val="tx1">
                    <a:alpha val="28627"/>
                  </a:schemeClr>
                </a:solidFill>
                <a:prstDash val="solid"/>
              </a:ln>
              <a:solidFill>
                <a:srgbClr val="272123"/>
              </a:solidFill>
              <a:latin typeface="나눔고딕" pitchFamily="50" charset="-127"/>
              <a:ea typeface="나눔고딕" pitchFamily="50" charset="-127"/>
            </a:endParaRPr>
          </a:p>
        </p:txBody>
      </p:sp>
      <p:sp>
        <p:nvSpPr>
          <p:cNvPr id="13" name="제목 12"/>
          <p:cNvSpPr>
            <a:spLocks noGrp="1"/>
          </p:cNvSpPr>
          <p:nvPr>
            <p:ph type="title"/>
          </p:nvPr>
        </p:nvSpPr>
        <p:spPr>
          <a:xfrm>
            <a:off x="838200" y="533401"/>
            <a:ext cx="10516235" cy="354330"/>
          </a:xfrm>
        </p:spPr>
        <p:txBody>
          <a:bodyPr>
            <a:noAutofit/>
          </a:bodyPr>
          <a:lstStyle/>
          <a:p>
            <a:r>
              <a:rPr lang="en-US" altLang="ko-KR" sz="2800" dirty="0">
                <a:latin typeface="나눔고딕" charset="0"/>
                <a:ea typeface="나눔고딕" charset="0"/>
              </a:rPr>
              <a:t>16. </a:t>
            </a:r>
            <a:r>
              <a:rPr altLang="en-US" sz="2800">
                <a:latin typeface="나눔고딕" charset="0"/>
                <a:ea typeface="나눔고딕" charset="0"/>
              </a:rPr>
              <a:t>등급별 유저들이 가장 많이 구매한 음질순위 </a:t>
            </a:r>
            <a:r>
              <a:rPr lang="en-US" altLang="ko-KR" sz="2800" dirty="0">
                <a:latin typeface="나눔고딕" charset="0"/>
                <a:ea typeface="나눔고딕" charset="0"/>
              </a:rPr>
              <a:t>-</a:t>
            </a:r>
            <a:r>
              <a:rPr altLang="en-US" sz="2800">
                <a:latin typeface="나눔고딕" charset="0"/>
                <a:ea typeface="나눔고딕" charset="0"/>
              </a:rPr>
              <a:t>정진</a:t>
            </a:r>
            <a:endParaRPr lang="ko-KR" altLang="en-US" sz="2800" dirty="0"/>
          </a:p>
        </p:txBody>
      </p:sp>
      <p:pic>
        <p:nvPicPr>
          <p:cNvPr id="18435" name="Picture 3"/>
          <p:cNvPicPr>
            <a:picLocks noChangeAspect="1" noChangeArrowheads="1"/>
          </p:cNvPicPr>
          <p:nvPr/>
        </p:nvPicPr>
        <p:blipFill>
          <a:blip r:embed="rId2"/>
          <a:srcRect/>
          <a:stretch>
            <a:fillRect/>
          </a:stretch>
        </p:blipFill>
        <p:spPr bwMode="auto">
          <a:xfrm>
            <a:off x="912813" y="1092200"/>
            <a:ext cx="10441622" cy="5542280"/>
          </a:xfrm>
          <a:prstGeom prst="rect">
            <a:avLst/>
          </a:prstGeom>
          <a:noFill/>
          <a:ln w="9525">
            <a:noFill/>
            <a:miter lim="800000"/>
            <a:headEnd/>
            <a:tailEnd/>
          </a:ln>
          <a:effectLst/>
        </p:spPr>
      </p:pic>
      <p:pic>
        <p:nvPicPr>
          <p:cNvPr id="18434" name="Picture 2"/>
          <p:cNvPicPr>
            <a:picLocks noGrp="1" noChangeAspect="1" noChangeArrowheads="1"/>
          </p:cNvPicPr>
          <p:nvPr>
            <p:ph idx="1"/>
          </p:nvPr>
        </p:nvPicPr>
        <p:blipFill>
          <a:blip r:embed="rId3"/>
          <a:srcRect/>
          <a:stretch>
            <a:fillRect/>
          </a:stretch>
        </p:blipFill>
        <p:spPr bwMode="auto">
          <a:xfrm>
            <a:off x="8658532" y="4859867"/>
            <a:ext cx="3172268" cy="1464733"/>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890270" y="259080"/>
            <a:ext cx="3745230" cy="873125"/>
          </a:xfrm>
          <a:prstGeom prst="rect">
            <a:avLst/>
          </a:prstGeom>
        </p:spPr>
        <p:txBody>
          <a:bodyPr vert="horz" wrap="square" lIns="91440" tIns="45720" rIns="91440" bIns="45720" numCol="1" anchor="ctr">
            <a:normAutofit fontScale="90000"/>
          </a:bodyPr>
          <a:lstStyle/>
          <a:p>
            <a:pPr marL="0" indent="0" algn="l" defTabSz="914400" eaLnBrk="1" latinLnBrk="1" hangingPunct="1">
              <a:lnSpc>
                <a:spcPct val="90000"/>
              </a:lnSpc>
              <a:spcBef>
                <a:spcPts val="0"/>
              </a:spcBef>
              <a:spcAft>
                <a:spcPts val="0"/>
              </a:spcAft>
              <a:buFontTx/>
              <a:buNone/>
            </a:pPr>
            <a:r>
              <a:rPr sz="2800">
                <a:latin typeface="나눔고딕" charset="0"/>
                <a:ea typeface="나눔고딕" charset="0"/>
              </a:rPr>
              <a:t/>
            </a:r>
            <a:br>
              <a:rPr sz="2800">
                <a:latin typeface="나눔고딕" charset="0"/>
                <a:ea typeface="나눔고딕" charset="0"/>
              </a:rPr>
            </a:br>
            <a:r>
              <a:rPr sz="2800">
                <a:latin typeface="나눔고딕" charset="0"/>
                <a:ea typeface="나눔고딕" charset="0"/>
              </a:rPr>
              <a:t/>
            </a:r>
            <a:br>
              <a:rPr sz="2800">
                <a:latin typeface="나눔고딕" charset="0"/>
                <a:ea typeface="나눔고딕" charset="0"/>
              </a:rPr>
            </a:br>
            <a:r>
              <a:rPr sz="2800">
                <a:latin typeface="나눔고딕" charset="0"/>
                <a:ea typeface="나눔고딕" charset="0"/>
              </a:rPr>
              <a:t>▶ MUSIC (음악)</a:t>
            </a:r>
            <a:endParaRPr lang="ko-KR" altLang="en-US" sz="2800">
              <a:latin typeface="나눔고딕" charset="0"/>
              <a:ea typeface="나눔고딕" charset="0"/>
            </a:endParaRPr>
          </a:p>
        </p:txBody>
      </p:sp>
      <p:sp>
        <p:nvSpPr>
          <p:cNvPr id="7" name="텍스트 상자 6"/>
          <p:cNvSpPr txBox="1">
            <a:spLocks/>
          </p:cNvSpPr>
          <p:nvPr/>
        </p:nvSpPr>
        <p:spPr>
          <a:xfrm>
            <a:off x="1131570" y="2198370"/>
            <a:ext cx="1363980" cy="309245"/>
          </a:xfrm>
          <a:prstGeom prst="rect">
            <a:avLst/>
          </a:prstGeom>
          <a:noFill/>
          <a:ln w="0">
            <a:noFill/>
            <a:prstDash/>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음악 식별코드</a:t>
            </a:r>
            <a:endParaRPr lang="ko-KR" altLang="en-US" sz="1400" b="1">
              <a:solidFill>
                <a:schemeClr val="tx1"/>
              </a:solidFill>
              <a:latin typeface="맑은 고딕" charset="0"/>
              <a:ea typeface="맑은 고딕" charset="0"/>
            </a:endParaRPr>
          </a:p>
        </p:txBody>
      </p:sp>
      <p:sp>
        <p:nvSpPr>
          <p:cNvPr id="8" name="텍스트 상자 7"/>
          <p:cNvSpPr txBox="1">
            <a:spLocks/>
          </p:cNvSpPr>
          <p:nvPr/>
        </p:nvSpPr>
        <p:spPr>
          <a:xfrm>
            <a:off x="1131570" y="2452370"/>
            <a:ext cx="136398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가수 식별코드</a:t>
            </a:r>
            <a:endParaRPr lang="ko-KR" altLang="en-US" sz="1400" b="1" dirty="0">
              <a:solidFill>
                <a:schemeClr val="tx1"/>
              </a:solidFill>
              <a:latin typeface="맑은 고딕" charset="0"/>
              <a:ea typeface="맑은 고딕" charset="0"/>
            </a:endParaRPr>
          </a:p>
        </p:txBody>
      </p:sp>
      <p:sp>
        <p:nvSpPr>
          <p:cNvPr id="9" name="텍스트 상자 8"/>
          <p:cNvSpPr txBox="1">
            <a:spLocks/>
          </p:cNvSpPr>
          <p:nvPr/>
        </p:nvSpPr>
        <p:spPr>
          <a:xfrm>
            <a:off x="1133475" y="2702560"/>
            <a:ext cx="136398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앨범 식별코드</a:t>
            </a:r>
            <a:endParaRPr lang="ko-KR" altLang="en-US" sz="1400" b="1">
              <a:solidFill>
                <a:schemeClr val="tx1"/>
              </a:solidFill>
              <a:latin typeface="맑은 고딕" charset="0"/>
              <a:ea typeface="맑은 고딕" charset="0"/>
            </a:endParaRPr>
          </a:p>
        </p:txBody>
      </p:sp>
      <p:sp>
        <p:nvSpPr>
          <p:cNvPr id="10" name="텍스트 상자 9"/>
          <p:cNvSpPr txBox="1">
            <a:spLocks/>
          </p:cNvSpPr>
          <p:nvPr/>
        </p:nvSpPr>
        <p:spPr>
          <a:xfrm>
            <a:off x="1465580" y="2954655"/>
            <a:ext cx="1030605"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음악 제목</a:t>
            </a:r>
            <a:endParaRPr lang="ko-KR" altLang="en-US" sz="1400" b="1">
              <a:solidFill>
                <a:schemeClr val="tx1"/>
              </a:solidFill>
              <a:latin typeface="맑은 고딕" charset="0"/>
              <a:ea typeface="맑은 고딕" charset="0"/>
            </a:endParaRPr>
          </a:p>
        </p:txBody>
      </p:sp>
      <p:sp>
        <p:nvSpPr>
          <p:cNvPr id="11" name="텍스트 상자 10"/>
          <p:cNvSpPr txBox="1">
            <a:spLocks/>
          </p:cNvSpPr>
          <p:nvPr/>
        </p:nvSpPr>
        <p:spPr>
          <a:xfrm>
            <a:off x="1468755" y="3203575"/>
            <a:ext cx="1030605"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음악 장르</a:t>
            </a:r>
            <a:endParaRPr lang="ko-KR" altLang="en-US" sz="1400" b="1">
              <a:solidFill>
                <a:schemeClr val="tx1"/>
              </a:solidFill>
              <a:latin typeface="맑은 고딕" charset="0"/>
              <a:ea typeface="맑은 고딕" charset="0"/>
            </a:endParaRPr>
          </a:p>
        </p:txBody>
      </p:sp>
      <p:sp>
        <p:nvSpPr>
          <p:cNvPr id="12" name="텍스트 상자 11"/>
          <p:cNvSpPr txBox="1">
            <a:spLocks/>
          </p:cNvSpPr>
          <p:nvPr/>
        </p:nvSpPr>
        <p:spPr>
          <a:xfrm>
            <a:off x="696595" y="3456940"/>
            <a:ext cx="1800225"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국내/해외음악 구분</a:t>
            </a:r>
            <a:endParaRPr lang="ko-KR" altLang="en-US" sz="1400" b="1">
              <a:solidFill>
                <a:schemeClr val="tx1"/>
              </a:solidFill>
              <a:latin typeface="맑은 고딕" charset="0"/>
              <a:ea typeface="맑은 고딕" charset="0"/>
            </a:endParaRPr>
          </a:p>
        </p:txBody>
      </p:sp>
      <p:pic>
        <p:nvPicPr>
          <p:cNvPr id="13" name="그림 12"/>
          <p:cNvPicPr>
            <a:picLocks noChangeAspect="1"/>
          </p:cNvPicPr>
          <p:nvPr/>
        </p:nvPicPr>
        <p:blipFill rotWithShape="1">
          <a:blip r:embed="rId2" cstate="hqprint">
            <a:extLst>
              <a:ext uri="{28A0092B-C50C-407E-A947-70E740481C1C}">
                <a14:useLocalDpi xmlns:a14="http://schemas.microsoft.com/office/drawing/2010/main" xmlns=""/>
              </a:ext>
            </a:extLst>
          </a:blip>
          <a:srcRect/>
          <a:stretch>
            <a:fillRect/>
          </a:stretch>
        </p:blipFill>
        <p:spPr>
          <a:xfrm>
            <a:off x="2548255" y="2007235"/>
            <a:ext cx="9437370" cy="1741170"/>
          </a:xfrm>
          <a:prstGeom prst="rect">
            <a:avLst/>
          </a:prstGeom>
          <a:noFill/>
          <a:ln w="0" cap="flat" cmpd="sng">
            <a:solidFill>
              <a:srgbClr val="000000">
                <a:alpha val="100000"/>
              </a:srgbClr>
            </a:solidFill>
            <a:prstDash val="solid"/>
          </a:ln>
        </p:spPr>
      </p:pic>
      <p:pic>
        <p:nvPicPr>
          <p:cNvPr id="14" name="그림 13"/>
          <p:cNvPicPr>
            <a:picLocks noChangeAspect="1"/>
          </p:cNvPicPr>
          <p:nvPr/>
        </p:nvPicPr>
        <p:blipFill rotWithShape="1">
          <a:blip r:embed="rId3" cstate="hqprint">
            <a:extLst>
              <a:ext uri="{28A0092B-C50C-407E-A947-70E740481C1C}">
                <a14:useLocalDpi xmlns:a14="http://schemas.microsoft.com/office/drawing/2010/main" xmlns=""/>
              </a:ext>
            </a:extLst>
          </a:blip>
          <a:srcRect l="24392" t="16195" r="18940" b="63200"/>
          <a:stretch>
            <a:fillRect/>
          </a:stretch>
        </p:blipFill>
        <p:spPr>
          <a:xfrm>
            <a:off x="1207770" y="4084955"/>
            <a:ext cx="10595610" cy="2409190"/>
          </a:xfrm>
          <a:prstGeom prst="rect">
            <a:avLst/>
          </a:prstGeom>
          <a:noFill/>
        </p:spPr>
      </p:pic>
      <p:sp>
        <p:nvSpPr>
          <p:cNvPr id="15" name="Rectangle 14"/>
          <p:cNvSpPr>
            <a:spLocks/>
          </p:cNvSpPr>
          <p:nvPr/>
        </p:nvSpPr>
        <p:spPr>
          <a:xfrm>
            <a:off x="810895" y="2232856"/>
            <a:ext cx="3861435" cy="243205"/>
          </a:xfrm>
          <a:prstGeom prst="rect">
            <a:avLst/>
          </a:prstGeom>
          <a:solidFill>
            <a:srgbClr val="EDB3B9">
              <a:alpha val="40035"/>
            </a:srgb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나눔고딕" charset="0"/>
              <a:ea typeface="나눔고딕" charset="0"/>
            </a:endParaRPr>
          </a:p>
        </p:txBody>
      </p:sp>
      <p:cxnSp>
        <p:nvCxnSpPr>
          <p:cNvPr id="16" name="도형 15"/>
          <p:cNvCxnSpPr/>
          <p:nvPr/>
        </p:nvCxnSpPr>
        <p:spPr>
          <a:xfrm>
            <a:off x="683260" y="-365760"/>
            <a:ext cx="635" cy="7473315"/>
          </a:xfrm>
          <a:prstGeom prst="line">
            <a:avLst/>
          </a:prstGeom>
          <a:ln w="6350" cap="flat" cmpd="sng">
            <a:solidFill>
              <a:schemeClr val="bg1">
                <a:lumMod val="65000"/>
                <a:alpha val="49803"/>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Rectangle 16"/>
          <p:cNvSpPr>
            <a:spLocks/>
          </p:cNvSpPr>
          <p:nvPr/>
        </p:nvSpPr>
        <p:spPr>
          <a:xfrm>
            <a:off x="-9525" y="1345565"/>
            <a:ext cx="835025" cy="344170"/>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18" name="Right Triangle 17"/>
          <p:cNvSpPr>
            <a:spLocks/>
          </p:cNvSpPr>
          <p:nvPr/>
        </p:nvSpPr>
        <p:spPr>
          <a:xfrm rot="5400000">
            <a:off x="697230" y="1670685"/>
            <a:ext cx="81915" cy="108585"/>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19" name="텍스트 상자 18"/>
          <p:cNvSpPr txBox="1">
            <a:spLocks/>
          </p:cNvSpPr>
          <p:nvPr/>
        </p:nvSpPr>
        <p:spPr>
          <a:xfrm>
            <a:off x="107315" y="134556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0" name="텍스트 상자 19"/>
          <p:cNvSpPr txBox="1">
            <a:spLocks/>
          </p:cNvSpPr>
          <p:nvPr/>
        </p:nvSpPr>
        <p:spPr>
          <a:xfrm>
            <a:off x="107315" y="182435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03</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1" name="텍스트 상자 20"/>
          <p:cNvSpPr txBox="1">
            <a:spLocks/>
          </p:cNvSpPr>
          <p:nvPr/>
        </p:nvSpPr>
        <p:spPr>
          <a:xfrm>
            <a:off x="107315" y="230314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04</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2" name="텍스트 상자 21"/>
          <p:cNvSpPr txBox="1">
            <a:spLocks/>
          </p:cNvSpPr>
          <p:nvPr/>
        </p:nvSpPr>
        <p:spPr>
          <a:xfrm>
            <a:off x="123825" y="887730"/>
            <a:ext cx="54229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endParaRPr>
          </a:p>
        </p:txBody>
      </p:sp>
      <p:sp>
        <p:nvSpPr>
          <p:cNvPr id="23" name="텍스트 상자 22"/>
          <p:cNvSpPr txBox="1">
            <a:spLocks/>
          </p:cNvSpPr>
          <p:nvPr/>
        </p:nvSpPr>
        <p:spPr>
          <a:xfrm>
            <a:off x="827405" y="163830"/>
            <a:ext cx="1821815" cy="36893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800" dirty="0">
                <a:ln w="9525" cap="flat" cmpd="sng">
                  <a:solidFill>
                    <a:schemeClr val="tx1">
                      <a:alpha val="29803"/>
                    </a:schemeClr>
                  </a:solidFill>
                  <a:prstDash val="solid"/>
                </a:ln>
                <a:solidFill>
                  <a:srgbClr val="272123"/>
                </a:solidFill>
                <a:latin typeface="나눔고딕" pitchFamily="50" charset="-127"/>
                <a:ea typeface="나눔고딕" pitchFamily="50" charset="-127"/>
              </a:rPr>
              <a:t>테이블_1</a:t>
            </a:r>
            <a:endParaRPr lang="ko-KR" altLang="en-US" sz="1800" dirty="0">
              <a:ln w="9525" cap="flat" cmpd="sng">
                <a:solidFill>
                  <a:schemeClr val="tx1">
                    <a:alpha val="29803"/>
                  </a:schemeClr>
                </a:solidFill>
                <a:prstDash val="solid"/>
              </a:ln>
              <a:solidFill>
                <a:srgbClr val="272123"/>
              </a:solidFill>
              <a:latin typeface="나눔고딕" pitchFamily="50" charset="-127"/>
              <a:ea typeface="나눔고딕" pitchFamily="50" charset="-127"/>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975360" y="243205"/>
            <a:ext cx="3438525" cy="1017905"/>
          </a:xfrm>
          <a:prstGeom prst="rect">
            <a:avLst/>
          </a:prstGeom>
        </p:spPr>
        <p:txBody>
          <a:bodyPr vert="horz" wrap="square" lIns="91440" tIns="45720" rIns="91440" bIns="45720" numCol="1" anchor="ctr">
            <a:normAutofit fontScale="90000"/>
          </a:bodyPr>
          <a:lstStyle/>
          <a:p>
            <a:pPr marL="0" indent="0" algn="l" defTabSz="914400" eaLnBrk="1" latinLnBrk="1" hangingPunct="1">
              <a:lnSpc>
                <a:spcPct val="90000"/>
              </a:lnSpc>
              <a:spcBef>
                <a:spcPts val="0"/>
              </a:spcBef>
              <a:spcAft>
                <a:spcPts val="0"/>
              </a:spcAft>
              <a:buFontTx/>
              <a:buNone/>
            </a:pPr>
            <a:r>
              <a:rPr sz="2800">
                <a:latin typeface="나눔고딕" charset="0"/>
                <a:ea typeface="나눔고딕" charset="0"/>
              </a:rPr>
              <a:t/>
            </a:r>
            <a:br>
              <a:rPr sz="2800">
                <a:latin typeface="나눔고딕" charset="0"/>
                <a:ea typeface="나눔고딕" charset="0"/>
              </a:rPr>
            </a:br>
            <a:r>
              <a:rPr sz="2800">
                <a:latin typeface="나눔고딕" charset="0"/>
                <a:ea typeface="나눔고딕" charset="0"/>
              </a:rPr>
              <a:t/>
            </a:r>
            <a:br>
              <a:rPr sz="2800">
                <a:latin typeface="나눔고딕" charset="0"/>
                <a:ea typeface="나눔고딕" charset="0"/>
              </a:rPr>
            </a:br>
            <a:r>
              <a:rPr sz="2800">
                <a:latin typeface="나눔고딕" charset="0"/>
                <a:ea typeface="나눔고딕" charset="0"/>
              </a:rPr>
              <a:t>▶ SINGER (가수)</a:t>
            </a:r>
            <a:endParaRPr lang="ko-KR" altLang="en-US" sz="2800">
              <a:latin typeface="나눔고딕" charset="0"/>
              <a:ea typeface="나눔고딕" charset="0"/>
            </a:endParaRPr>
          </a:p>
        </p:txBody>
      </p:sp>
      <p:sp>
        <p:nvSpPr>
          <p:cNvPr id="7" name="텍스트 상자 6"/>
          <p:cNvSpPr txBox="1">
            <a:spLocks/>
          </p:cNvSpPr>
          <p:nvPr/>
        </p:nvSpPr>
        <p:spPr>
          <a:xfrm>
            <a:off x="1191260" y="2198370"/>
            <a:ext cx="1363980" cy="309245"/>
          </a:xfrm>
          <a:prstGeom prst="rect">
            <a:avLst/>
          </a:prstGeom>
          <a:noFill/>
          <a:ln w="0">
            <a:noFill/>
            <a:prstDash/>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가수 식별코드</a:t>
            </a:r>
            <a:endParaRPr lang="ko-KR" altLang="en-US" sz="1400" b="1">
              <a:solidFill>
                <a:schemeClr val="tx1"/>
              </a:solidFill>
              <a:latin typeface="맑은 고딕" charset="0"/>
              <a:ea typeface="맑은 고딕" charset="0"/>
            </a:endParaRPr>
          </a:p>
        </p:txBody>
      </p:sp>
      <p:sp>
        <p:nvSpPr>
          <p:cNvPr id="8" name="텍스트 상자 7"/>
          <p:cNvSpPr txBox="1">
            <a:spLocks/>
          </p:cNvSpPr>
          <p:nvPr/>
        </p:nvSpPr>
        <p:spPr>
          <a:xfrm>
            <a:off x="1191260" y="2452370"/>
            <a:ext cx="136398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가수 이름</a:t>
            </a:r>
            <a:endParaRPr lang="ko-KR" altLang="en-US" sz="1400" b="1">
              <a:solidFill>
                <a:schemeClr val="tx1"/>
              </a:solidFill>
              <a:latin typeface="맑은 고딕" charset="0"/>
              <a:ea typeface="맑은 고딕" charset="0"/>
            </a:endParaRPr>
          </a:p>
        </p:txBody>
      </p:sp>
      <p:sp>
        <p:nvSpPr>
          <p:cNvPr id="9" name="텍스트 상자 8"/>
          <p:cNvSpPr txBox="1">
            <a:spLocks/>
          </p:cNvSpPr>
          <p:nvPr/>
        </p:nvSpPr>
        <p:spPr>
          <a:xfrm>
            <a:off x="1193165" y="2702560"/>
            <a:ext cx="136398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가수의 소속사</a:t>
            </a:r>
            <a:endParaRPr lang="ko-KR" altLang="en-US" sz="1400" b="1">
              <a:solidFill>
                <a:schemeClr val="tx1"/>
              </a:solidFill>
              <a:latin typeface="맑은 고딕" charset="0"/>
              <a:ea typeface="맑은 고딕" charset="0"/>
            </a:endParaRPr>
          </a:p>
        </p:txBody>
      </p:sp>
      <p:sp>
        <p:nvSpPr>
          <p:cNvPr id="10" name="텍스트 상자 9"/>
          <p:cNvSpPr txBox="1">
            <a:spLocks/>
          </p:cNvSpPr>
          <p:nvPr/>
        </p:nvSpPr>
        <p:spPr>
          <a:xfrm>
            <a:off x="1009015" y="2954655"/>
            <a:ext cx="154686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가수의 데뷔년도</a:t>
            </a:r>
            <a:endParaRPr lang="ko-KR" altLang="en-US" sz="1400" b="1">
              <a:solidFill>
                <a:schemeClr val="tx1"/>
              </a:solidFill>
              <a:latin typeface="맑은 고딕" charset="0"/>
              <a:ea typeface="맑은 고딕" charset="0"/>
            </a:endParaRPr>
          </a:p>
        </p:txBody>
      </p:sp>
      <p:sp>
        <p:nvSpPr>
          <p:cNvPr id="11" name="텍스트 상자 10"/>
          <p:cNvSpPr txBox="1">
            <a:spLocks/>
          </p:cNvSpPr>
          <p:nvPr/>
        </p:nvSpPr>
        <p:spPr>
          <a:xfrm>
            <a:off x="1130300" y="3203575"/>
            <a:ext cx="142875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가수의 성별</a:t>
            </a:r>
            <a:endParaRPr lang="ko-KR" altLang="en-US" sz="1400" b="1">
              <a:solidFill>
                <a:schemeClr val="tx1"/>
              </a:solidFill>
              <a:latin typeface="맑은 고딕" charset="0"/>
              <a:ea typeface="맑은 고딕" charset="0"/>
            </a:endParaRPr>
          </a:p>
        </p:txBody>
      </p:sp>
      <p:sp>
        <p:nvSpPr>
          <p:cNvPr id="12" name="텍스트 상자 11"/>
          <p:cNvSpPr txBox="1">
            <a:spLocks/>
          </p:cNvSpPr>
          <p:nvPr/>
        </p:nvSpPr>
        <p:spPr>
          <a:xfrm>
            <a:off x="756285" y="3456940"/>
            <a:ext cx="1800225"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가수의 멤버 수</a:t>
            </a:r>
            <a:endParaRPr lang="ko-KR" altLang="en-US" sz="1400" b="1">
              <a:solidFill>
                <a:schemeClr val="tx1"/>
              </a:solidFill>
              <a:latin typeface="맑은 고딕" charset="0"/>
              <a:ea typeface="맑은 고딕" charset="0"/>
            </a:endParaRPr>
          </a:p>
        </p:txBody>
      </p:sp>
      <p:pic>
        <p:nvPicPr>
          <p:cNvPr id="14" name="그림 13"/>
          <p:cNvPicPr>
            <a:picLocks noChangeAspect="1"/>
          </p:cNvPicPr>
          <p:nvPr/>
        </p:nvPicPr>
        <p:blipFill rotWithShape="1">
          <a:blip r:embed="rId2" cstate="hqprint">
            <a:extLst>
              <a:ext uri="{28A0092B-C50C-407E-A947-70E740481C1C}">
                <a14:useLocalDpi xmlns:a14="http://schemas.microsoft.com/office/drawing/2010/main" xmlns=""/>
              </a:ext>
            </a:extLst>
          </a:blip>
          <a:srcRect l="24391" t="36320" r="24666" b="44518"/>
          <a:stretch>
            <a:fillRect/>
          </a:stretch>
        </p:blipFill>
        <p:spPr>
          <a:xfrm>
            <a:off x="1358265" y="4036695"/>
            <a:ext cx="10099675" cy="2378075"/>
          </a:xfrm>
          <a:prstGeom prst="rect">
            <a:avLst/>
          </a:prstGeom>
          <a:noFill/>
        </p:spPr>
      </p:pic>
      <p:pic>
        <p:nvPicPr>
          <p:cNvPr id="15" name="그림 14"/>
          <p:cNvPicPr>
            <a:picLocks noChangeAspect="1"/>
          </p:cNvPicPr>
          <p:nvPr/>
        </p:nvPicPr>
        <p:blipFill rotWithShape="1">
          <a:blip r:embed="rId3" cstate="hqprint">
            <a:extLst>
              <a:ext uri="{28A0092B-C50C-407E-A947-70E740481C1C}">
                <a14:useLocalDpi xmlns:a14="http://schemas.microsoft.com/office/drawing/2010/main" xmlns=""/>
              </a:ext>
            </a:extLst>
          </a:blip>
          <a:srcRect l="21775" t="15192" r="33940" b="71528"/>
          <a:stretch>
            <a:fillRect/>
          </a:stretch>
        </p:blipFill>
        <p:spPr>
          <a:xfrm>
            <a:off x="2649220" y="1989455"/>
            <a:ext cx="9261475" cy="1737360"/>
          </a:xfrm>
          <a:prstGeom prst="rect">
            <a:avLst/>
          </a:prstGeom>
          <a:noFill/>
          <a:ln w="0" cap="flat" cmpd="sng">
            <a:solidFill>
              <a:srgbClr val="000000">
                <a:alpha val="100000"/>
              </a:srgbClr>
            </a:solidFill>
            <a:prstDash val="solid"/>
          </a:ln>
        </p:spPr>
      </p:pic>
      <p:cxnSp>
        <p:nvCxnSpPr>
          <p:cNvPr id="16" name="도형 15"/>
          <p:cNvCxnSpPr/>
          <p:nvPr/>
        </p:nvCxnSpPr>
        <p:spPr>
          <a:xfrm>
            <a:off x="683260" y="-365760"/>
            <a:ext cx="635" cy="7473315"/>
          </a:xfrm>
          <a:prstGeom prst="line">
            <a:avLst/>
          </a:prstGeom>
          <a:ln w="6350" cap="flat" cmpd="sng">
            <a:solidFill>
              <a:schemeClr val="bg1">
                <a:lumMod val="65000"/>
                <a:alpha val="49803"/>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Rectangle 16"/>
          <p:cNvSpPr>
            <a:spLocks/>
          </p:cNvSpPr>
          <p:nvPr/>
        </p:nvSpPr>
        <p:spPr>
          <a:xfrm>
            <a:off x="-9525" y="1345565"/>
            <a:ext cx="835025" cy="344170"/>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18" name="Right Triangle 17"/>
          <p:cNvSpPr>
            <a:spLocks/>
          </p:cNvSpPr>
          <p:nvPr/>
        </p:nvSpPr>
        <p:spPr>
          <a:xfrm rot="5400000">
            <a:off x="697230" y="1670685"/>
            <a:ext cx="81915" cy="108585"/>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19" name="텍스트 상자 18"/>
          <p:cNvSpPr txBox="1">
            <a:spLocks/>
          </p:cNvSpPr>
          <p:nvPr/>
        </p:nvSpPr>
        <p:spPr>
          <a:xfrm>
            <a:off x="107315" y="134556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0" name="텍스트 상자 19"/>
          <p:cNvSpPr txBox="1">
            <a:spLocks/>
          </p:cNvSpPr>
          <p:nvPr/>
        </p:nvSpPr>
        <p:spPr>
          <a:xfrm>
            <a:off x="107315" y="182435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03</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1" name="텍스트 상자 20"/>
          <p:cNvSpPr txBox="1">
            <a:spLocks/>
          </p:cNvSpPr>
          <p:nvPr/>
        </p:nvSpPr>
        <p:spPr>
          <a:xfrm>
            <a:off x="107315" y="230314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04</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2" name="텍스트 상자 21"/>
          <p:cNvSpPr txBox="1">
            <a:spLocks/>
          </p:cNvSpPr>
          <p:nvPr/>
        </p:nvSpPr>
        <p:spPr>
          <a:xfrm>
            <a:off x="123825" y="887730"/>
            <a:ext cx="54229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endParaRPr>
          </a:p>
        </p:txBody>
      </p:sp>
      <p:sp>
        <p:nvSpPr>
          <p:cNvPr id="23" name="텍스트 상자 22"/>
          <p:cNvSpPr txBox="1">
            <a:spLocks/>
          </p:cNvSpPr>
          <p:nvPr/>
        </p:nvSpPr>
        <p:spPr>
          <a:xfrm>
            <a:off x="827405" y="163830"/>
            <a:ext cx="1821815" cy="36893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800" dirty="0">
                <a:ln w="9525" cap="flat" cmpd="sng">
                  <a:solidFill>
                    <a:schemeClr val="tx1">
                      <a:alpha val="29803"/>
                    </a:schemeClr>
                  </a:solidFill>
                  <a:prstDash val="solid"/>
                </a:ln>
                <a:solidFill>
                  <a:srgbClr val="272123"/>
                </a:solidFill>
                <a:latin typeface="나눔고딕" pitchFamily="50" charset="-127"/>
                <a:ea typeface="나눔고딕" pitchFamily="50" charset="-127"/>
              </a:rPr>
              <a:t>테이블_2</a:t>
            </a:r>
            <a:endParaRPr lang="ko-KR" altLang="en-US" sz="1800" dirty="0">
              <a:ln w="9525" cap="flat" cmpd="sng">
                <a:solidFill>
                  <a:schemeClr val="tx1">
                    <a:alpha val="29803"/>
                  </a:schemeClr>
                </a:solidFill>
                <a:prstDash val="solid"/>
              </a:ln>
              <a:solidFill>
                <a:srgbClr val="272123"/>
              </a:solidFill>
              <a:latin typeface="나눔고딕" pitchFamily="50" charset="-127"/>
              <a:ea typeface="나눔고딕" pitchFamily="50" charset="-127"/>
            </a:endParaRPr>
          </a:p>
        </p:txBody>
      </p:sp>
      <p:sp>
        <p:nvSpPr>
          <p:cNvPr id="24" name="Rectangle 23"/>
          <p:cNvSpPr>
            <a:spLocks/>
          </p:cNvSpPr>
          <p:nvPr/>
        </p:nvSpPr>
        <p:spPr>
          <a:xfrm>
            <a:off x="888365" y="2221230"/>
            <a:ext cx="3861435" cy="243205"/>
          </a:xfrm>
          <a:prstGeom prst="rect">
            <a:avLst/>
          </a:prstGeom>
          <a:solidFill>
            <a:srgbClr val="EDB3B9">
              <a:alpha val="40035"/>
            </a:srgb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나눔고딕" charset="0"/>
              <a:ea typeface="나눔고딕" charset="0"/>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818515" y="356235"/>
            <a:ext cx="10518140" cy="1328420"/>
          </a:xfrm>
          <a:prstGeom prst="rect">
            <a:avLst/>
          </a:prstGeom>
        </p:spPr>
        <p:txBody>
          <a:bodyPr vert="horz" wrap="square" lIns="91440" tIns="45720" rIns="91440" bIns="45720" numCol="1" anchor="ctr">
            <a:normAutofit/>
          </a:bodyPr>
          <a:lstStyle/>
          <a:p>
            <a:pPr marL="0" indent="0" algn="l" defTabSz="914400" eaLnBrk="1" latinLnBrk="1" hangingPunct="1">
              <a:lnSpc>
                <a:spcPct val="90000"/>
              </a:lnSpc>
              <a:spcBef>
                <a:spcPts val="0"/>
              </a:spcBef>
              <a:spcAft>
                <a:spcPts val="0"/>
              </a:spcAft>
              <a:buFontTx/>
              <a:buNone/>
            </a:pPr>
            <a:r>
              <a:rPr sz="2800">
                <a:latin typeface="나눔고딕" charset="0"/>
                <a:ea typeface="나눔고딕" charset="0"/>
              </a:rPr>
              <a:t>▶ ALBUM (앨범)</a:t>
            </a:r>
            <a:endParaRPr lang="ko-KR" altLang="en-US" sz="2800">
              <a:latin typeface="나눔고딕" charset="0"/>
              <a:ea typeface="나눔고딕" charset="0"/>
            </a:endParaRPr>
          </a:p>
        </p:txBody>
      </p:sp>
      <p:sp>
        <p:nvSpPr>
          <p:cNvPr id="7" name="텍스트 상자 6"/>
          <p:cNvSpPr txBox="1">
            <a:spLocks/>
          </p:cNvSpPr>
          <p:nvPr/>
        </p:nvSpPr>
        <p:spPr>
          <a:xfrm>
            <a:off x="1256665" y="2198370"/>
            <a:ext cx="1363980" cy="309245"/>
          </a:xfrm>
          <a:prstGeom prst="rect">
            <a:avLst/>
          </a:prstGeom>
          <a:noFill/>
          <a:ln w="0">
            <a:noFill/>
            <a:prstDash/>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앨범 식별코드</a:t>
            </a:r>
            <a:endParaRPr lang="ko-KR" altLang="en-US" sz="1400" b="1">
              <a:solidFill>
                <a:schemeClr val="tx1"/>
              </a:solidFill>
              <a:latin typeface="맑은 고딕" charset="0"/>
              <a:ea typeface="맑은 고딕" charset="0"/>
            </a:endParaRPr>
          </a:p>
        </p:txBody>
      </p:sp>
      <p:sp>
        <p:nvSpPr>
          <p:cNvPr id="8" name="텍스트 상자 7"/>
          <p:cNvSpPr txBox="1">
            <a:spLocks/>
          </p:cNvSpPr>
          <p:nvPr/>
        </p:nvSpPr>
        <p:spPr>
          <a:xfrm>
            <a:off x="1256665" y="2452370"/>
            <a:ext cx="136398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앨범 이름</a:t>
            </a:r>
            <a:endParaRPr lang="ko-KR" altLang="en-US" sz="1400" b="1">
              <a:solidFill>
                <a:schemeClr val="tx1"/>
              </a:solidFill>
              <a:latin typeface="맑은 고딕" charset="0"/>
              <a:ea typeface="맑은 고딕" charset="0"/>
            </a:endParaRPr>
          </a:p>
        </p:txBody>
      </p:sp>
      <p:sp>
        <p:nvSpPr>
          <p:cNvPr id="9" name="텍스트 상자 8"/>
          <p:cNvSpPr txBox="1">
            <a:spLocks/>
          </p:cNvSpPr>
          <p:nvPr/>
        </p:nvSpPr>
        <p:spPr>
          <a:xfrm>
            <a:off x="640080" y="2702560"/>
            <a:ext cx="198247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발매된 날짜(연, 월, 일)</a:t>
            </a:r>
            <a:endParaRPr lang="ko-KR" altLang="en-US" sz="1400" b="1">
              <a:solidFill>
                <a:schemeClr val="tx1"/>
              </a:solidFill>
              <a:latin typeface="맑은 고딕" charset="0"/>
              <a:ea typeface="맑은 고딕" charset="0"/>
            </a:endParaRPr>
          </a:p>
        </p:txBody>
      </p:sp>
      <p:pic>
        <p:nvPicPr>
          <p:cNvPr id="14" name="그림 13"/>
          <p:cNvPicPr>
            <a:picLocks noChangeAspect="1"/>
          </p:cNvPicPr>
          <p:nvPr/>
        </p:nvPicPr>
        <p:blipFill rotWithShape="1">
          <a:blip r:embed="rId2" cstate="hqprint">
            <a:extLst>
              <a:ext uri="{28A0092B-C50C-407E-A947-70E740481C1C}">
                <a14:useLocalDpi xmlns:a14="http://schemas.microsoft.com/office/drawing/2010/main" xmlns=""/>
              </a:ext>
            </a:extLst>
          </a:blip>
          <a:srcRect l="24391" t="55006" r="32725" b="31014"/>
          <a:stretch>
            <a:fillRect/>
          </a:stretch>
        </p:blipFill>
        <p:spPr>
          <a:xfrm>
            <a:off x="1031240" y="3851910"/>
            <a:ext cx="8610600" cy="1752600"/>
          </a:xfrm>
          <a:prstGeom prst="rect">
            <a:avLst/>
          </a:prstGeom>
          <a:noFill/>
        </p:spPr>
      </p:pic>
      <p:pic>
        <p:nvPicPr>
          <p:cNvPr id="15" name="그림 14"/>
          <p:cNvPicPr>
            <a:picLocks noChangeAspect="1"/>
          </p:cNvPicPr>
          <p:nvPr/>
        </p:nvPicPr>
        <p:blipFill rotWithShape="1">
          <a:blip r:embed="rId3" cstate="hqprint">
            <a:extLst>
              <a:ext uri="{28A0092B-C50C-407E-A947-70E740481C1C}">
                <a14:useLocalDpi xmlns:a14="http://schemas.microsoft.com/office/drawing/2010/main" xmlns=""/>
              </a:ext>
            </a:extLst>
          </a:blip>
          <a:srcRect l="21840" t="15276" r="34033" b="77240"/>
          <a:stretch>
            <a:fillRect/>
          </a:stretch>
        </p:blipFill>
        <p:spPr>
          <a:xfrm>
            <a:off x="2667000" y="1997075"/>
            <a:ext cx="9436100" cy="1000760"/>
          </a:xfrm>
          <a:prstGeom prst="rect">
            <a:avLst/>
          </a:prstGeom>
          <a:noFill/>
          <a:ln w="0" cap="flat" cmpd="sng">
            <a:solidFill>
              <a:srgbClr val="000000">
                <a:alpha val="100000"/>
              </a:srgbClr>
            </a:solidFill>
            <a:prstDash val="solid"/>
          </a:ln>
        </p:spPr>
      </p:pic>
      <p:cxnSp>
        <p:nvCxnSpPr>
          <p:cNvPr id="16" name="도형 15"/>
          <p:cNvCxnSpPr/>
          <p:nvPr/>
        </p:nvCxnSpPr>
        <p:spPr>
          <a:xfrm>
            <a:off x="683260" y="-365760"/>
            <a:ext cx="635" cy="7473315"/>
          </a:xfrm>
          <a:prstGeom prst="line">
            <a:avLst/>
          </a:prstGeom>
          <a:ln w="6350" cap="flat" cmpd="sng">
            <a:solidFill>
              <a:schemeClr val="bg1">
                <a:lumMod val="65000"/>
                <a:alpha val="49803"/>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Rectangle 16"/>
          <p:cNvSpPr>
            <a:spLocks/>
          </p:cNvSpPr>
          <p:nvPr/>
        </p:nvSpPr>
        <p:spPr>
          <a:xfrm>
            <a:off x="-9525" y="1345565"/>
            <a:ext cx="835025" cy="344170"/>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18" name="Right Triangle 17"/>
          <p:cNvSpPr>
            <a:spLocks/>
          </p:cNvSpPr>
          <p:nvPr/>
        </p:nvSpPr>
        <p:spPr>
          <a:xfrm rot="5400000">
            <a:off x="697230" y="1670685"/>
            <a:ext cx="81915" cy="108585"/>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19" name="텍스트 상자 18"/>
          <p:cNvSpPr txBox="1">
            <a:spLocks/>
          </p:cNvSpPr>
          <p:nvPr/>
        </p:nvSpPr>
        <p:spPr>
          <a:xfrm>
            <a:off x="107315" y="134556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0" name="텍스트 상자 19"/>
          <p:cNvSpPr txBox="1">
            <a:spLocks/>
          </p:cNvSpPr>
          <p:nvPr/>
        </p:nvSpPr>
        <p:spPr>
          <a:xfrm>
            <a:off x="107315" y="182435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03</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1" name="텍스트 상자 20"/>
          <p:cNvSpPr txBox="1">
            <a:spLocks/>
          </p:cNvSpPr>
          <p:nvPr/>
        </p:nvSpPr>
        <p:spPr>
          <a:xfrm>
            <a:off x="107315" y="230314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04</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2" name="텍스트 상자 21"/>
          <p:cNvSpPr txBox="1">
            <a:spLocks/>
          </p:cNvSpPr>
          <p:nvPr/>
        </p:nvSpPr>
        <p:spPr>
          <a:xfrm>
            <a:off x="123825" y="887730"/>
            <a:ext cx="54229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endParaRPr>
          </a:p>
        </p:txBody>
      </p:sp>
      <p:sp>
        <p:nvSpPr>
          <p:cNvPr id="23" name="텍스트 상자 22"/>
          <p:cNvSpPr txBox="1">
            <a:spLocks/>
          </p:cNvSpPr>
          <p:nvPr/>
        </p:nvSpPr>
        <p:spPr>
          <a:xfrm>
            <a:off x="827405" y="163830"/>
            <a:ext cx="1821815" cy="36893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800" dirty="0">
                <a:ln w="9525" cap="flat" cmpd="sng">
                  <a:solidFill>
                    <a:schemeClr val="tx1">
                      <a:alpha val="29803"/>
                    </a:schemeClr>
                  </a:solidFill>
                  <a:prstDash val="solid"/>
                </a:ln>
                <a:solidFill>
                  <a:srgbClr val="272123"/>
                </a:solidFill>
                <a:latin typeface="나눔고딕" pitchFamily="50" charset="-127"/>
                <a:ea typeface="나눔고딕" pitchFamily="50" charset="-127"/>
              </a:rPr>
              <a:t>테이블_3</a:t>
            </a:r>
            <a:endParaRPr lang="ko-KR" altLang="en-US" sz="1800" dirty="0">
              <a:ln w="9525" cap="flat" cmpd="sng">
                <a:solidFill>
                  <a:schemeClr val="tx1">
                    <a:alpha val="29803"/>
                  </a:schemeClr>
                </a:solidFill>
                <a:prstDash val="solid"/>
              </a:ln>
              <a:solidFill>
                <a:srgbClr val="272123"/>
              </a:solidFill>
              <a:latin typeface="나눔고딕" pitchFamily="50" charset="-127"/>
              <a:ea typeface="나눔고딕" pitchFamily="50" charset="-127"/>
            </a:endParaRPr>
          </a:p>
        </p:txBody>
      </p:sp>
      <p:sp>
        <p:nvSpPr>
          <p:cNvPr id="24" name="Rectangle 23"/>
          <p:cNvSpPr>
            <a:spLocks/>
          </p:cNvSpPr>
          <p:nvPr/>
        </p:nvSpPr>
        <p:spPr>
          <a:xfrm>
            <a:off x="953135" y="2232025"/>
            <a:ext cx="3861435" cy="243205"/>
          </a:xfrm>
          <a:prstGeom prst="rect">
            <a:avLst/>
          </a:prstGeom>
          <a:solidFill>
            <a:srgbClr val="EDB3B9">
              <a:alpha val="40035"/>
            </a:srgb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나눔고딕" charset="0"/>
              <a:ea typeface="나눔고딕" charset="0"/>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924560" y="356235"/>
            <a:ext cx="10518140" cy="1328420"/>
          </a:xfrm>
          <a:prstGeom prst="rect">
            <a:avLst/>
          </a:prstGeom>
        </p:spPr>
        <p:txBody>
          <a:bodyPr vert="horz" wrap="square" lIns="91440" tIns="45720" rIns="91440" bIns="45720" numCol="1" anchor="ctr">
            <a:normAutofit/>
          </a:bodyPr>
          <a:lstStyle/>
          <a:p>
            <a:pPr marL="0" indent="0" algn="l" defTabSz="914400" eaLnBrk="1" latinLnBrk="1" hangingPunct="1">
              <a:lnSpc>
                <a:spcPct val="90000"/>
              </a:lnSpc>
              <a:spcBef>
                <a:spcPts val="0"/>
              </a:spcBef>
              <a:spcAft>
                <a:spcPts val="0"/>
              </a:spcAft>
              <a:buFontTx/>
              <a:buNone/>
            </a:pPr>
            <a:r>
              <a:rPr sz="2800">
                <a:latin typeface="나눔고딕" charset="0"/>
                <a:ea typeface="나눔고딕" charset="0"/>
              </a:rPr>
              <a:t>▶ MEMBER (회원)</a:t>
            </a:r>
            <a:endParaRPr lang="ko-KR" altLang="en-US" sz="2800">
              <a:latin typeface="나눔고딕" charset="0"/>
              <a:ea typeface="나눔고딕" charset="0"/>
            </a:endParaRPr>
          </a:p>
        </p:txBody>
      </p:sp>
      <p:sp>
        <p:nvSpPr>
          <p:cNvPr id="7" name="텍스트 상자 6"/>
          <p:cNvSpPr txBox="1">
            <a:spLocks/>
          </p:cNvSpPr>
          <p:nvPr/>
        </p:nvSpPr>
        <p:spPr>
          <a:xfrm>
            <a:off x="1140460" y="2198370"/>
            <a:ext cx="1363980" cy="309245"/>
          </a:xfrm>
          <a:prstGeom prst="rect">
            <a:avLst/>
          </a:prstGeom>
          <a:noFill/>
          <a:ln w="0">
            <a:noFill/>
            <a:prstDash/>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회원 식별코드</a:t>
            </a:r>
            <a:endParaRPr lang="ko-KR" altLang="en-US" sz="1400" b="1">
              <a:solidFill>
                <a:schemeClr val="tx1"/>
              </a:solidFill>
              <a:latin typeface="맑은 고딕" charset="0"/>
              <a:ea typeface="맑은 고딕" charset="0"/>
            </a:endParaRPr>
          </a:p>
        </p:txBody>
      </p:sp>
      <p:sp>
        <p:nvSpPr>
          <p:cNvPr id="8" name="텍스트 상자 7"/>
          <p:cNvSpPr txBox="1">
            <a:spLocks/>
          </p:cNvSpPr>
          <p:nvPr/>
        </p:nvSpPr>
        <p:spPr>
          <a:xfrm>
            <a:off x="1140460" y="2452370"/>
            <a:ext cx="136398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회원 이름</a:t>
            </a:r>
            <a:endParaRPr lang="ko-KR" altLang="en-US" sz="1400" b="1">
              <a:solidFill>
                <a:schemeClr val="tx1"/>
              </a:solidFill>
              <a:latin typeface="맑은 고딕" charset="0"/>
              <a:ea typeface="맑은 고딕" charset="0"/>
            </a:endParaRPr>
          </a:p>
        </p:txBody>
      </p:sp>
      <p:sp>
        <p:nvSpPr>
          <p:cNvPr id="9" name="텍스트 상자 8"/>
          <p:cNvSpPr txBox="1">
            <a:spLocks/>
          </p:cNvSpPr>
          <p:nvPr/>
        </p:nvSpPr>
        <p:spPr>
          <a:xfrm>
            <a:off x="677545" y="2702560"/>
            <a:ext cx="182880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회원 아이디</a:t>
            </a:r>
            <a:endParaRPr lang="ko-KR" altLang="en-US" sz="1400" b="1">
              <a:solidFill>
                <a:schemeClr val="tx1"/>
              </a:solidFill>
              <a:latin typeface="맑은 고딕" charset="0"/>
              <a:ea typeface="맑은 고딕" charset="0"/>
            </a:endParaRPr>
          </a:p>
        </p:txBody>
      </p:sp>
      <p:sp>
        <p:nvSpPr>
          <p:cNvPr id="10" name="텍스트 상자 9"/>
          <p:cNvSpPr txBox="1">
            <a:spLocks/>
          </p:cNvSpPr>
          <p:nvPr/>
        </p:nvSpPr>
        <p:spPr>
          <a:xfrm>
            <a:off x="809625" y="2954655"/>
            <a:ext cx="169545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회원 패스워드</a:t>
            </a:r>
            <a:endParaRPr lang="ko-KR" altLang="en-US" sz="1400" b="1">
              <a:solidFill>
                <a:schemeClr val="tx1"/>
              </a:solidFill>
              <a:latin typeface="맑은 고딕" charset="0"/>
              <a:ea typeface="맑은 고딕" charset="0"/>
            </a:endParaRPr>
          </a:p>
        </p:txBody>
      </p:sp>
      <p:sp>
        <p:nvSpPr>
          <p:cNvPr id="11" name="텍스트 상자 10"/>
          <p:cNvSpPr txBox="1">
            <a:spLocks/>
          </p:cNvSpPr>
          <p:nvPr/>
        </p:nvSpPr>
        <p:spPr>
          <a:xfrm>
            <a:off x="714375" y="3203575"/>
            <a:ext cx="1793875"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회원 주민등록번호</a:t>
            </a:r>
            <a:endParaRPr lang="ko-KR" altLang="en-US" sz="1400" b="1">
              <a:solidFill>
                <a:schemeClr val="tx1"/>
              </a:solidFill>
              <a:latin typeface="맑은 고딕" charset="0"/>
              <a:ea typeface="맑은 고딕" charset="0"/>
            </a:endParaRPr>
          </a:p>
        </p:txBody>
      </p:sp>
      <p:sp>
        <p:nvSpPr>
          <p:cNvPr id="12" name="텍스트 상자 11"/>
          <p:cNvSpPr txBox="1">
            <a:spLocks/>
          </p:cNvSpPr>
          <p:nvPr/>
        </p:nvSpPr>
        <p:spPr>
          <a:xfrm>
            <a:off x="705485" y="3456940"/>
            <a:ext cx="1800225"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회원 이메일</a:t>
            </a:r>
            <a:endParaRPr lang="ko-KR" altLang="en-US" sz="1400" b="1">
              <a:solidFill>
                <a:schemeClr val="tx1"/>
              </a:solidFill>
              <a:latin typeface="맑은 고딕" charset="0"/>
              <a:ea typeface="맑은 고딕" charset="0"/>
            </a:endParaRPr>
          </a:p>
        </p:txBody>
      </p:sp>
      <p:pic>
        <p:nvPicPr>
          <p:cNvPr id="15" name="그림 14"/>
          <p:cNvPicPr>
            <a:picLocks noChangeAspect="1"/>
          </p:cNvPicPr>
          <p:nvPr/>
        </p:nvPicPr>
        <p:blipFill rotWithShape="1">
          <a:blip r:embed="rId2" cstate="hqprint">
            <a:extLst>
              <a:ext uri="{28A0092B-C50C-407E-A947-70E740481C1C}">
                <a14:useLocalDpi xmlns:a14="http://schemas.microsoft.com/office/drawing/2010/main" xmlns=""/>
              </a:ext>
            </a:extLst>
          </a:blip>
          <a:srcRect l="21793" t="15189" r="33940" b="71538"/>
          <a:stretch>
            <a:fillRect/>
          </a:stretch>
        </p:blipFill>
        <p:spPr>
          <a:xfrm>
            <a:off x="2561590" y="1995170"/>
            <a:ext cx="9319895" cy="1746885"/>
          </a:xfrm>
          <a:prstGeom prst="rect">
            <a:avLst/>
          </a:prstGeom>
          <a:noFill/>
          <a:ln w="0" cap="flat" cmpd="sng">
            <a:solidFill>
              <a:srgbClr val="000000">
                <a:alpha val="100000"/>
              </a:srgbClr>
            </a:solidFill>
            <a:prstDash val="solid"/>
          </a:ln>
        </p:spPr>
      </p:pic>
      <p:pic>
        <p:nvPicPr>
          <p:cNvPr id="22" name="그림 21"/>
          <p:cNvPicPr>
            <a:picLocks noChangeAspect="1"/>
          </p:cNvPicPr>
          <p:nvPr/>
        </p:nvPicPr>
        <p:blipFill rotWithShape="1">
          <a:blip r:embed="rId3" cstate="hqprint">
            <a:extLst>
              <a:ext uri="{28A0092B-C50C-407E-A947-70E740481C1C}">
                <a14:useLocalDpi xmlns:a14="http://schemas.microsoft.com/office/drawing/2010/main" xmlns=""/>
              </a:ext>
            </a:extLst>
          </a:blip>
          <a:srcRect l="14554" t="18055" r="33362" b="59111"/>
          <a:stretch>
            <a:fillRect/>
          </a:stretch>
        </p:blipFill>
        <p:spPr>
          <a:xfrm>
            <a:off x="1137920" y="4032250"/>
            <a:ext cx="9171940" cy="2514600"/>
          </a:xfrm>
          <a:prstGeom prst="rect">
            <a:avLst/>
          </a:prstGeom>
          <a:noFill/>
        </p:spPr>
      </p:pic>
      <p:cxnSp>
        <p:nvCxnSpPr>
          <p:cNvPr id="23" name="도형 22"/>
          <p:cNvCxnSpPr/>
          <p:nvPr/>
        </p:nvCxnSpPr>
        <p:spPr>
          <a:xfrm>
            <a:off x="683260" y="-365760"/>
            <a:ext cx="635" cy="7473315"/>
          </a:xfrm>
          <a:prstGeom prst="line">
            <a:avLst/>
          </a:prstGeom>
          <a:ln w="6350" cap="flat" cmpd="sng">
            <a:solidFill>
              <a:schemeClr val="bg1">
                <a:lumMod val="65000"/>
                <a:alpha val="49803"/>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Rectangle 23"/>
          <p:cNvSpPr>
            <a:spLocks/>
          </p:cNvSpPr>
          <p:nvPr/>
        </p:nvSpPr>
        <p:spPr>
          <a:xfrm>
            <a:off x="-9525" y="1345565"/>
            <a:ext cx="835025" cy="344170"/>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25" name="Right Triangle 24"/>
          <p:cNvSpPr>
            <a:spLocks/>
          </p:cNvSpPr>
          <p:nvPr/>
        </p:nvSpPr>
        <p:spPr>
          <a:xfrm rot="5400000">
            <a:off x="697230" y="1670685"/>
            <a:ext cx="81915" cy="108585"/>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26" name="텍스트 상자 25"/>
          <p:cNvSpPr txBox="1">
            <a:spLocks/>
          </p:cNvSpPr>
          <p:nvPr/>
        </p:nvSpPr>
        <p:spPr>
          <a:xfrm>
            <a:off x="107315" y="134556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7" name="텍스트 상자 26"/>
          <p:cNvSpPr txBox="1">
            <a:spLocks/>
          </p:cNvSpPr>
          <p:nvPr/>
        </p:nvSpPr>
        <p:spPr>
          <a:xfrm>
            <a:off x="107315" y="182435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03</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8" name="텍스트 상자 27"/>
          <p:cNvSpPr txBox="1">
            <a:spLocks/>
          </p:cNvSpPr>
          <p:nvPr/>
        </p:nvSpPr>
        <p:spPr>
          <a:xfrm>
            <a:off x="107315" y="230314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04</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9" name="텍스트 상자 28"/>
          <p:cNvSpPr txBox="1">
            <a:spLocks/>
          </p:cNvSpPr>
          <p:nvPr/>
        </p:nvSpPr>
        <p:spPr>
          <a:xfrm>
            <a:off x="123825" y="887730"/>
            <a:ext cx="54229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endParaRPr>
          </a:p>
        </p:txBody>
      </p:sp>
      <p:sp>
        <p:nvSpPr>
          <p:cNvPr id="30" name="텍스트 상자 29"/>
          <p:cNvSpPr txBox="1">
            <a:spLocks/>
          </p:cNvSpPr>
          <p:nvPr/>
        </p:nvSpPr>
        <p:spPr>
          <a:xfrm>
            <a:off x="827405" y="163830"/>
            <a:ext cx="1821815" cy="36893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800" dirty="0">
                <a:ln w="9525" cap="flat" cmpd="sng">
                  <a:solidFill>
                    <a:schemeClr val="tx1">
                      <a:alpha val="29803"/>
                    </a:schemeClr>
                  </a:solidFill>
                  <a:prstDash val="solid"/>
                </a:ln>
                <a:solidFill>
                  <a:srgbClr val="272123"/>
                </a:solidFill>
                <a:latin typeface="나눔고딕" pitchFamily="50" charset="-127"/>
                <a:ea typeface="나눔고딕" pitchFamily="50" charset="-127"/>
              </a:rPr>
              <a:t>테이블_4</a:t>
            </a:r>
            <a:endParaRPr lang="ko-KR" altLang="en-US" sz="1800" dirty="0">
              <a:ln w="9525" cap="flat" cmpd="sng">
                <a:solidFill>
                  <a:schemeClr val="tx1">
                    <a:alpha val="29803"/>
                  </a:schemeClr>
                </a:solidFill>
                <a:prstDash val="solid"/>
              </a:ln>
              <a:solidFill>
                <a:srgbClr val="272123"/>
              </a:solidFill>
              <a:latin typeface="나눔고딕" pitchFamily="50" charset="-127"/>
              <a:ea typeface="나눔고딕" pitchFamily="50" charset="-127"/>
            </a:endParaRPr>
          </a:p>
        </p:txBody>
      </p:sp>
      <p:sp>
        <p:nvSpPr>
          <p:cNvPr id="31" name="Rectangle 30"/>
          <p:cNvSpPr>
            <a:spLocks/>
          </p:cNvSpPr>
          <p:nvPr/>
        </p:nvSpPr>
        <p:spPr>
          <a:xfrm>
            <a:off x="953135" y="2232025"/>
            <a:ext cx="3719830" cy="243205"/>
          </a:xfrm>
          <a:prstGeom prst="rect">
            <a:avLst/>
          </a:prstGeom>
          <a:solidFill>
            <a:srgbClr val="EDB3B9">
              <a:alpha val="40035"/>
            </a:srgb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나눔고딕" charset="0"/>
              <a:ea typeface="나눔고딕" charset="0"/>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924560" y="356235"/>
            <a:ext cx="10518140" cy="1328420"/>
          </a:xfrm>
          <a:prstGeom prst="rect">
            <a:avLst/>
          </a:prstGeom>
        </p:spPr>
        <p:txBody>
          <a:bodyPr vert="horz" wrap="square" lIns="91440" tIns="45720" rIns="91440" bIns="45720" numCol="1" anchor="ctr">
            <a:normAutofit/>
          </a:bodyPr>
          <a:lstStyle/>
          <a:p>
            <a:pPr marL="0" indent="0" algn="l" defTabSz="914400" eaLnBrk="1" latinLnBrk="1" hangingPunct="1">
              <a:lnSpc>
                <a:spcPct val="90000"/>
              </a:lnSpc>
              <a:spcBef>
                <a:spcPts val="0"/>
              </a:spcBef>
              <a:spcAft>
                <a:spcPts val="0"/>
              </a:spcAft>
              <a:buFontTx/>
              <a:buNone/>
            </a:pPr>
            <a:r>
              <a:rPr sz="2800">
                <a:latin typeface="나눔고딕" charset="0"/>
                <a:ea typeface="나눔고딕" charset="0"/>
              </a:rPr>
              <a:t>▶ GRADE (회원 등급)</a:t>
            </a:r>
            <a:endParaRPr lang="ko-KR" altLang="en-US" sz="2800">
              <a:latin typeface="나눔고딕" charset="0"/>
              <a:ea typeface="나눔고딕" charset="0"/>
            </a:endParaRPr>
          </a:p>
        </p:txBody>
      </p:sp>
      <p:sp>
        <p:nvSpPr>
          <p:cNvPr id="7" name="텍스트 상자 6"/>
          <p:cNvSpPr txBox="1">
            <a:spLocks/>
          </p:cNvSpPr>
          <p:nvPr/>
        </p:nvSpPr>
        <p:spPr>
          <a:xfrm>
            <a:off x="1140460" y="2198370"/>
            <a:ext cx="1363980" cy="309245"/>
          </a:xfrm>
          <a:prstGeom prst="rect">
            <a:avLst/>
          </a:prstGeom>
          <a:noFill/>
          <a:ln w="0">
            <a:noFill/>
            <a:prstDash/>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등급 분류</a:t>
            </a:r>
            <a:endParaRPr lang="ko-KR" altLang="en-US" sz="1400" b="1">
              <a:solidFill>
                <a:schemeClr val="tx1"/>
              </a:solidFill>
              <a:latin typeface="맑은 고딕" charset="0"/>
              <a:ea typeface="맑은 고딕" charset="0"/>
            </a:endParaRPr>
          </a:p>
        </p:txBody>
      </p:sp>
      <p:sp>
        <p:nvSpPr>
          <p:cNvPr id="8" name="텍스트 상자 7"/>
          <p:cNvSpPr txBox="1">
            <a:spLocks/>
          </p:cNvSpPr>
          <p:nvPr/>
        </p:nvSpPr>
        <p:spPr>
          <a:xfrm>
            <a:off x="1140460" y="2452370"/>
            <a:ext cx="136398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등급별 최솟값</a:t>
            </a:r>
            <a:endParaRPr lang="ko-KR" altLang="en-US" sz="1400" b="1">
              <a:solidFill>
                <a:schemeClr val="tx1"/>
              </a:solidFill>
              <a:latin typeface="맑은 고딕" charset="0"/>
              <a:ea typeface="맑은 고딕" charset="0"/>
            </a:endParaRPr>
          </a:p>
        </p:txBody>
      </p:sp>
      <p:sp>
        <p:nvSpPr>
          <p:cNvPr id="9" name="텍스트 상자 8"/>
          <p:cNvSpPr txBox="1">
            <a:spLocks/>
          </p:cNvSpPr>
          <p:nvPr/>
        </p:nvSpPr>
        <p:spPr>
          <a:xfrm>
            <a:off x="1142365" y="2702560"/>
            <a:ext cx="136398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등급별 최댓값</a:t>
            </a:r>
            <a:endParaRPr lang="ko-KR" altLang="en-US" sz="1400" b="1">
              <a:solidFill>
                <a:schemeClr val="tx1"/>
              </a:solidFill>
              <a:latin typeface="맑은 고딕" charset="0"/>
              <a:ea typeface="맑은 고딕" charset="0"/>
            </a:endParaRPr>
          </a:p>
        </p:txBody>
      </p:sp>
      <p:pic>
        <p:nvPicPr>
          <p:cNvPr id="15" name="그림 14"/>
          <p:cNvPicPr>
            <a:picLocks noChangeAspect="1"/>
          </p:cNvPicPr>
          <p:nvPr/>
        </p:nvPicPr>
        <p:blipFill rotWithShape="1">
          <a:blip r:embed="rId2" cstate="hqprint">
            <a:extLst>
              <a:ext uri="{28A0092B-C50C-407E-A947-70E740481C1C}">
                <a14:useLocalDpi xmlns:a14="http://schemas.microsoft.com/office/drawing/2010/main" xmlns=""/>
              </a:ext>
            </a:extLst>
          </a:blip>
          <a:srcRect l="21886" t="15120" r="34131" b="77240"/>
          <a:stretch>
            <a:fillRect/>
          </a:stretch>
        </p:blipFill>
        <p:spPr>
          <a:xfrm>
            <a:off x="2555875" y="2005330"/>
            <a:ext cx="8870315" cy="964565"/>
          </a:xfrm>
          <a:prstGeom prst="rect">
            <a:avLst/>
          </a:prstGeom>
          <a:noFill/>
          <a:ln w="0" cap="flat" cmpd="sng">
            <a:solidFill>
              <a:srgbClr val="000000">
                <a:alpha val="100000"/>
              </a:srgbClr>
            </a:solidFill>
            <a:prstDash val="solid"/>
          </a:ln>
        </p:spPr>
      </p:pic>
      <p:pic>
        <p:nvPicPr>
          <p:cNvPr id="16" name="그림 15"/>
          <p:cNvPicPr>
            <a:picLocks noChangeAspect="1"/>
          </p:cNvPicPr>
          <p:nvPr/>
        </p:nvPicPr>
        <p:blipFill rotWithShape="1">
          <a:blip r:embed="rId3" cstate="hqprint">
            <a:extLst>
              <a:ext uri="{28A0092B-C50C-407E-A947-70E740481C1C}">
                <a14:useLocalDpi xmlns:a14="http://schemas.microsoft.com/office/drawing/2010/main" xmlns=""/>
              </a:ext>
            </a:extLst>
          </a:blip>
          <a:srcRect l="14549" t="72766" r="49094" b="12025"/>
          <a:stretch>
            <a:fillRect/>
          </a:stretch>
        </p:blipFill>
        <p:spPr>
          <a:xfrm>
            <a:off x="1248410" y="3529330"/>
            <a:ext cx="7283450" cy="1901190"/>
          </a:xfrm>
          <a:prstGeom prst="rect">
            <a:avLst/>
          </a:prstGeom>
          <a:noFill/>
        </p:spPr>
      </p:pic>
      <p:cxnSp>
        <p:nvCxnSpPr>
          <p:cNvPr id="17" name="도형 16"/>
          <p:cNvCxnSpPr/>
          <p:nvPr/>
        </p:nvCxnSpPr>
        <p:spPr>
          <a:xfrm>
            <a:off x="683260" y="-365760"/>
            <a:ext cx="635" cy="7473315"/>
          </a:xfrm>
          <a:prstGeom prst="line">
            <a:avLst/>
          </a:prstGeom>
          <a:ln w="6350" cap="flat" cmpd="sng">
            <a:solidFill>
              <a:schemeClr val="bg1">
                <a:lumMod val="65000"/>
                <a:alpha val="49803"/>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Rectangle 17"/>
          <p:cNvSpPr>
            <a:spLocks/>
          </p:cNvSpPr>
          <p:nvPr/>
        </p:nvSpPr>
        <p:spPr>
          <a:xfrm>
            <a:off x="-9525" y="1345565"/>
            <a:ext cx="835025" cy="344170"/>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19" name="Right Triangle 18"/>
          <p:cNvSpPr>
            <a:spLocks/>
          </p:cNvSpPr>
          <p:nvPr/>
        </p:nvSpPr>
        <p:spPr>
          <a:xfrm rot="5400000">
            <a:off x="697230" y="1670685"/>
            <a:ext cx="81915" cy="108585"/>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20" name="텍스트 상자 19"/>
          <p:cNvSpPr txBox="1">
            <a:spLocks/>
          </p:cNvSpPr>
          <p:nvPr/>
        </p:nvSpPr>
        <p:spPr>
          <a:xfrm>
            <a:off x="107315" y="134556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1" name="텍스트 상자 20"/>
          <p:cNvSpPr txBox="1">
            <a:spLocks/>
          </p:cNvSpPr>
          <p:nvPr/>
        </p:nvSpPr>
        <p:spPr>
          <a:xfrm>
            <a:off x="107315" y="182435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03</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2" name="텍스트 상자 21"/>
          <p:cNvSpPr txBox="1">
            <a:spLocks/>
          </p:cNvSpPr>
          <p:nvPr/>
        </p:nvSpPr>
        <p:spPr>
          <a:xfrm>
            <a:off x="107315" y="230314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04</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3" name="텍스트 상자 22"/>
          <p:cNvSpPr txBox="1">
            <a:spLocks/>
          </p:cNvSpPr>
          <p:nvPr/>
        </p:nvSpPr>
        <p:spPr>
          <a:xfrm>
            <a:off x="123825" y="887730"/>
            <a:ext cx="54229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endParaRPr>
          </a:p>
        </p:txBody>
      </p:sp>
      <p:sp>
        <p:nvSpPr>
          <p:cNvPr id="24" name="텍스트 상자 23"/>
          <p:cNvSpPr txBox="1">
            <a:spLocks/>
          </p:cNvSpPr>
          <p:nvPr/>
        </p:nvSpPr>
        <p:spPr>
          <a:xfrm>
            <a:off x="827405" y="163830"/>
            <a:ext cx="1821815" cy="36893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800" dirty="0">
                <a:ln w="9525" cap="flat" cmpd="sng">
                  <a:solidFill>
                    <a:schemeClr val="tx1">
                      <a:alpha val="29803"/>
                    </a:schemeClr>
                  </a:solidFill>
                  <a:prstDash val="solid"/>
                </a:ln>
                <a:solidFill>
                  <a:srgbClr val="272123"/>
                </a:solidFill>
                <a:latin typeface="나눔고딕" pitchFamily="50" charset="-127"/>
                <a:ea typeface="나눔고딕" pitchFamily="50" charset="-127"/>
              </a:rPr>
              <a:t>테이블_5</a:t>
            </a:r>
            <a:endParaRPr lang="ko-KR" altLang="en-US" sz="1800" dirty="0">
              <a:ln w="9525" cap="flat" cmpd="sng">
                <a:solidFill>
                  <a:schemeClr val="tx1">
                    <a:alpha val="29803"/>
                  </a:schemeClr>
                </a:solidFill>
                <a:prstDash val="solid"/>
              </a:ln>
              <a:solidFill>
                <a:srgbClr val="272123"/>
              </a:solidFill>
              <a:latin typeface="나눔고딕" pitchFamily="50" charset="-127"/>
              <a:ea typeface="나눔고딕" pitchFamily="50" charset="-127"/>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982980" y="361315"/>
            <a:ext cx="10518140" cy="1328420"/>
          </a:xfrm>
          <a:prstGeom prst="rect">
            <a:avLst/>
          </a:prstGeom>
        </p:spPr>
        <p:txBody>
          <a:bodyPr vert="horz" wrap="square" lIns="91440" tIns="45720" rIns="91440" bIns="45720" numCol="1" anchor="ctr">
            <a:normAutofit/>
          </a:bodyPr>
          <a:lstStyle/>
          <a:p>
            <a:pPr marL="0" indent="0" algn="l" defTabSz="914400" eaLnBrk="1" latinLnBrk="1" hangingPunct="1">
              <a:lnSpc>
                <a:spcPct val="90000"/>
              </a:lnSpc>
              <a:spcBef>
                <a:spcPts val="0"/>
              </a:spcBef>
              <a:spcAft>
                <a:spcPts val="0"/>
              </a:spcAft>
              <a:buFontTx/>
              <a:buNone/>
            </a:pPr>
            <a:r>
              <a:rPr sz="2800">
                <a:latin typeface="나눔고딕" charset="0"/>
                <a:ea typeface="나눔고딕" charset="0"/>
              </a:rPr>
              <a:t>▶ SALES (판매)</a:t>
            </a:r>
            <a:endParaRPr lang="ko-KR" altLang="en-US" sz="2800">
              <a:latin typeface="나눔고딕" charset="0"/>
              <a:ea typeface="나눔고딕" charset="0"/>
            </a:endParaRPr>
          </a:p>
        </p:txBody>
      </p:sp>
      <p:sp>
        <p:nvSpPr>
          <p:cNvPr id="7" name="텍스트 상자 6"/>
          <p:cNvSpPr txBox="1">
            <a:spLocks/>
          </p:cNvSpPr>
          <p:nvPr/>
        </p:nvSpPr>
        <p:spPr>
          <a:xfrm>
            <a:off x="1198880" y="2198370"/>
            <a:ext cx="1363980" cy="309245"/>
          </a:xfrm>
          <a:prstGeom prst="rect">
            <a:avLst/>
          </a:prstGeom>
          <a:noFill/>
          <a:ln w="0">
            <a:noFill/>
            <a:prstDash/>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회원 식별코드</a:t>
            </a:r>
            <a:endParaRPr lang="ko-KR" altLang="en-US" sz="1400" b="1">
              <a:solidFill>
                <a:schemeClr val="tx1"/>
              </a:solidFill>
              <a:latin typeface="맑은 고딕" charset="0"/>
              <a:ea typeface="맑은 고딕" charset="0"/>
            </a:endParaRPr>
          </a:p>
        </p:txBody>
      </p:sp>
      <p:sp>
        <p:nvSpPr>
          <p:cNvPr id="8" name="텍스트 상자 7"/>
          <p:cNvSpPr txBox="1">
            <a:spLocks/>
          </p:cNvSpPr>
          <p:nvPr/>
        </p:nvSpPr>
        <p:spPr>
          <a:xfrm>
            <a:off x="1198880" y="2452370"/>
            <a:ext cx="136398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음악 식별코드</a:t>
            </a:r>
            <a:endParaRPr lang="ko-KR" altLang="en-US" sz="1400" b="1">
              <a:solidFill>
                <a:schemeClr val="tx1"/>
              </a:solidFill>
              <a:latin typeface="맑은 고딕" charset="0"/>
              <a:ea typeface="맑은 고딕" charset="0"/>
            </a:endParaRPr>
          </a:p>
        </p:txBody>
      </p:sp>
      <p:sp>
        <p:nvSpPr>
          <p:cNvPr id="9" name="텍스트 상자 8"/>
          <p:cNvSpPr txBox="1">
            <a:spLocks/>
          </p:cNvSpPr>
          <p:nvPr/>
        </p:nvSpPr>
        <p:spPr>
          <a:xfrm>
            <a:off x="1200785" y="2702560"/>
            <a:ext cx="136398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구매한 날짜</a:t>
            </a:r>
            <a:endParaRPr lang="ko-KR" altLang="en-US" sz="1400" b="1">
              <a:solidFill>
                <a:schemeClr val="tx1"/>
              </a:solidFill>
              <a:latin typeface="맑은 고딕" charset="0"/>
              <a:ea typeface="맑은 고딕" charset="0"/>
            </a:endParaRPr>
          </a:p>
        </p:txBody>
      </p:sp>
      <p:sp>
        <p:nvSpPr>
          <p:cNvPr id="10" name="텍스트 상자 9"/>
          <p:cNvSpPr txBox="1">
            <a:spLocks/>
          </p:cNvSpPr>
          <p:nvPr/>
        </p:nvSpPr>
        <p:spPr>
          <a:xfrm>
            <a:off x="487045" y="2954655"/>
            <a:ext cx="207645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가격 및 음질 식별코드</a:t>
            </a:r>
            <a:endParaRPr lang="ko-KR" altLang="en-US" sz="1400" b="1">
              <a:solidFill>
                <a:schemeClr val="tx1"/>
              </a:solidFill>
              <a:latin typeface="맑은 고딕" charset="0"/>
              <a:ea typeface="맑은 고딕" charset="0"/>
            </a:endParaRPr>
          </a:p>
        </p:txBody>
      </p:sp>
      <p:pic>
        <p:nvPicPr>
          <p:cNvPr id="15" name="그림 14"/>
          <p:cNvPicPr>
            <a:picLocks noChangeAspect="1"/>
          </p:cNvPicPr>
          <p:nvPr/>
        </p:nvPicPr>
        <p:blipFill rotWithShape="1">
          <a:blip r:embed="rId2" cstate="hqprint">
            <a:extLst>
              <a:ext uri="{28A0092B-C50C-407E-A947-70E740481C1C}">
                <a14:useLocalDpi xmlns:a14="http://schemas.microsoft.com/office/drawing/2010/main" xmlns=""/>
              </a:ext>
            </a:extLst>
          </a:blip>
          <a:srcRect l="13014" t="15118" r="42962" b="75389"/>
          <a:stretch>
            <a:fillRect/>
          </a:stretch>
        </p:blipFill>
        <p:spPr>
          <a:xfrm>
            <a:off x="2620010" y="2000250"/>
            <a:ext cx="9383395" cy="1266190"/>
          </a:xfrm>
          <a:prstGeom prst="rect">
            <a:avLst/>
          </a:prstGeom>
          <a:noFill/>
          <a:ln w="0" cap="flat" cmpd="sng">
            <a:solidFill>
              <a:srgbClr val="000000">
                <a:alpha val="100000"/>
              </a:srgbClr>
            </a:solidFill>
            <a:prstDash val="solid"/>
          </a:ln>
        </p:spPr>
      </p:pic>
      <p:pic>
        <p:nvPicPr>
          <p:cNvPr id="16" name="그림 15"/>
          <p:cNvPicPr>
            <a:picLocks noChangeAspect="1"/>
          </p:cNvPicPr>
          <p:nvPr/>
        </p:nvPicPr>
        <p:blipFill rotWithShape="1">
          <a:blip r:embed="rId3" cstate="hqprint">
            <a:extLst>
              <a:ext uri="{28A0092B-C50C-407E-A947-70E740481C1C}">
                <a14:useLocalDpi xmlns:a14="http://schemas.microsoft.com/office/drawing/2010/main" xmlns=""/>
              </a:ext>
            </a:extLst>
          </a:blip>
          <a:srcRect l="14552" t="40656" r="45956" b="43750"/>
          <a:stretch>
            <a:fillRect/>
          </a:stretch>
        </p:blipFill>
        <p:spPr>
          <a:xfrm>
            <a:off x="1386840" y="3809365"/>
            <a:ext cx="8298815" cy="2049780"/>
          </a:xfrm>
          <a:prstGeom prst="rect">
            <a:avLst/>
          </a:prstGeom>
          <a:noFill/>
        </p:spPr>
      </p:pic>
      <p:cxnSp>
        <p:nvCxnSpPr>
          <p:cNvPr id="17" name="도형 16"/>
          <p:cNvCxnSpPr/>
          <p:nvPr/>
        </p:nvCxnSpPr>
        <p:spPr>
          <a:xfrm>
            <a:off x="683260" y="-365760"/>
            <a:ext cx="635" cy="7473315"/>
          </a:xfrm>
          <a:prstGeom prst="line">
            <a:avLst/>
          </a:prstGeom>
          <a:ln w="6350" cap="flat" cmpd="sng">
            <a:solidFill>
              <a:schemeClr val="bg1">
                <a:lumMod val="65000"/>
                <a:alpha val="49803"/>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Rectangle 17"/>
          <p:cNvSpPr>
            <a:spLocks/>
          </p:cNvSpPr>
          <p:nvPr/>
        </p:nvSpPr>
        <p:spPr>
          <a:xfrm>
            <a:off x="-9525" y="1345565"/>
            <a:ext cx="835025" cy="344170"/>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19" name="Right Triangle 18"/>
          <p:cNvSpPr>
            <a:spLocks/>
          </p:cNvSpPr>
          <p:nvPr/>
        </p:nvSpPr>
        <p:spPr>
          <a:xfrm rot="5400000">
            <a:off x="697230" y="1670685"/>
            <a:ext cx="81915" cy="108585"/>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20" name="텍스트 상자 19"/>
          <p:cNvSpPr txBox="1">
            <a:spLocks/>
          </p:cNvSpPr>
          <p:nvPr/>
        </p:nvSpPr>
        <p:spPr>
          <a:xfrm>
            <a:off x="107315" y="134556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1" name="텍스트 상자 20"/>
          <p:cNvSpPr txBox="1">
            <a:spLocks/>
          </p:cNvSpPr>
          <p:nvPr/>
        </p:nvSpPr>
        <p:spPr>
          <a:xfrm>
            <a:off x="107315" y="182435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03</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2" name="텍스트 상자 21"/>
          <p:cNvSpPr txBox="1">
            <a:spLocks/>
          </p:cNvSpPr>
          <p:nvPr/>
        </p:nvSpPr>
        <p:spPr>
          <a:xfrm>
            <a:off x="107315" y="230314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04</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3" name="텍스트 상자 22"/>
          <p:cNvSpPr txBox="1">
            <a:spLocks/>
          </p:cNvSpPr>
          <p:nvPr/>
        </p:nvSpPr>
        <p:spPr>
          <a:xfrm>
            <a:off x="123825" y="887730"/>
            <a:ext cx="54229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endParaRPr>
          </a:p>
        </p:txBody>
      </p:sp>
      <p:sp>
        <p:nvSpPr>
          <p:cNvPr id="24" name="텍스트 상자 23"/>
          <p:cNvSpPr txBox="1">
            <a:spLocks/>
          </p:cNvSpPr>
          <p:nvPr/>
        </p:nvSpPr>
        <p:spPr>
          <a:xfrm>
            <a:off x="827405" y="163830"/>
            <a:ext cx="1821815" cy="36893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800" dirty="0">
                <a:ln w="9525" cap="flat" cmpd="sng">
                  <a:solidFill>
                    <a:schemeClr val="tx1">
                      <a:alpha val="29803"/>
                    </a:schemeClr>
                  </a:solidFill>
                  <a:prstDash val="solid"/>
                </a:ln>
                <a:solidFill>
                  <a:srgbClr val="272123"/>
                </a:solidFill>
                <a:latin typeface="나눔고딕" pitchFamily="50" charset="-127"/>
                <a:ea typeface="나눔고딕" pitchFamily="50" charset="-127"/>
              </a:rPr>
              <a:t>테이블_6</a:t>
            </a:r>
            <a:endParaRPr lang="ko-KR" altLang="en-US" sz="1800" dirty="0">
              <a:ln w="9525" cap="flat" cmpd="sng">
                <a:solidFill>
                  <a:schemeClr val="tx1">
                    <a:alpha val="29803"/>
                  </a:schemeClr>
                </a:solidFill>
                <a:prstDash val="solid"/>
              </a:ln>
              <a:solidFill>
                <a:srgbClr val="272123"/>
              </a:solidFill>
              <a:latin typeface="나눔고딕" pitchFamily="50" charset="-127"/>
              <a:ea typeface="나눔고딕" pitchFamily="50" charset="-127"/>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txBox="1">
            <a:spLocks noGrp="1"/>
          </p:cNvSpPr>
          <p:nvPr>
            <p:ph type="title"/>
          </p:nvPr>
        </p:nvSpPr>
        <p:spPr>
          <a:xfrm>
            <a:off x="866140" y="356235"/>
            <a:ext cx="10518140" cy="1328420"/>
          </a:xfrm>
          <a:prstGeom prst="rect">
            <a:avLst/>
          </a:prstGeom>
        </p:spPr>
        <p:txBody>
          <a:bodyPr vert="horz" wrap="square" lIns="91440" tIns="45720" rIns="91440" bIns="45720" numCol="1" anchor="ctr">
            <a:normAutofit/>
          </a:bodyPr>
          <a:lstStyle/>
          <a:p>
            <a:pPr marL="0" indent="0" algn="l" defTabSz="914400" eaLnBrk="1" latinLnBrk="1" hangingPunct="1">
              <a:lnSpc>
                <a:spcPct val="90000"/>
              </a:lnSpc>
              <a:spcBef>
                <a:spcPts val="0"/>
              </a:spcBef>
              <a:spcAft>
                <a:spcPts val="0"/>
              </a:spcAft>
              <a:buFontTx/>
              <a:buNone/>
            </a:pPr>
            <a:r>
              <a:rPr sz="2800">
                <a:latin typeface="나눔고딕" charset="0"/>
                <a:ea typeface="나눔고딕" charset="0"/>
              </a:rPr>
              <a:t>▶ SOUND_QUALITY (음질 및 가격)</a:t>
            </a:r>
            <a:endParaRPr lang="ko-KR" altLang="en-US" sz="2800">
              <a:latin typeface="나눔고딕" charset="0"/>
              <a:ea typeface="나눔고딕" charset="0"/>
            </a:endParaRPr>
          </a:p>
        </p:txBody>
      </p:sp>
      <p:sp>
        <p:nvSpPr>
          <p:cNvPr id="7" name="텍스트 상자 6"/>
          <p:cNvSpPr txBox="1">
            <a:spLocks/>
          </p:cNvSpPr>
          <p:nvPr/>
        </p:nvSpPr>
        <p:spPr>
          <a:xfrm>
            <a:off x="603250" y="2272665"/>
            <a:ext cx="1996440" cy="309245"/>
          </a:xfrm>
          <a:prstGeom prst="rect">
            <a:avLst/>
          </a:prstGeom>
          <a:noFill/>
          <a:ln w="0">
            <a:noFill/>
            <a:prstDash/>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가격 및 음질 식별코드</a:t>
            </a:r>
            <a:endParaRPr lang="ko-KR" altLang="en-US" sz="1400" b="1">
              <a:solidFill>
                <a:schemeClr val="tx1"/>
              </a:solidFill>
              <a:latin typeface="맑은 고딕" charset="0"/>
              <a:ea typeface="맑은 고딕" charset="0"/>
            </a:endParaRPr>
          </a:p>
        </p:txBody>
      </p:sp>
      <p:sp>
        <p:nvSpPr>
          <p:cNvPr id="8" name="텍스트 상자 7"/>
          <p:cNvSpPr txBox="1">
            <a:spLocks/>
          </p:cNvSpPr>
          <p:nvPr/>
        </p:nvSpPr>
        <p:spPr>
          <a:xfrm>
            <a:off x="894715" y="2526665"/>
            <a:ext cx="1704975"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음질에 따른 가격</a:t>
            </a:r>
            <a:endParaRPr lang="ko-KR" altLang="en-US" sz="1400" b="1">
              <a:solidFill>
                <a:schemeClr val="tx1"/>
              </a:solidFill>
              <a:latin typeface="맑은 고딕" charset="0"/>
              <a:ea typeface="맑은 고딕" charset="0"/>
            </a:endParaRPr>
          </a:p>
        </p:txBody>
      </p:sp>
      <p:sp>
        <p:nvSpPr>
          <p:cNvPr id="9" name="텍스트 상자 8"/>
          <p:cNvSpPr txBox="1">
            <a:spLocks/>
          </p:cNvSpPr>
          <p:nvPr/>
        </p:nvSpPr>
        <p:spPr>
          <a:xfrm>
            <a:off x="1237615" y="2776855"/>
            <a:ext cx="1363980" cy="309245"/>
          </a:xfrm>
          <a:prstGeom prst="rect">
            <a:avLst/>
          </a:prstGeom>
          <a:noFill/>
          <a:ln w="0" cap="flat" cmpd="sng">
            <a:solidFill>
              <a:srgbClr val="FFFFFF">
                <a:alpha val="100000"/>
              </a:srgbClr>
            </a:solidFill>
            <a:prstDash val="solid"/>
          </a:ln>
        </p:spPr>
        <p:txBody>
          <a:bodyPr vert="horz" wrap="square" lIns="89535" tIns="46355" rIns="89535" bIns="46355" numCol="1" anchor="t">
            <a:spAutoFit/>
          </a:bodyPr>
          <a:lstStyle/>
          <a:p>
            <a:pPr marL="0" indent="0" algn="r" defTabSz="914400" eaLnBrk="1" latinLnBrk="1" hangingPunct="1">
              <a:lnSpc>
                <a:spcPct val="100000"/>
              </a:lnSpc>
              <a:spcBef>
                <a:spcPts val="0"/>
              </a:spcBef>
              <a:spcAft>
                <a:spcPts val="0"/>
              </a:spcAft>
              <a:buFontTx/>
              <a:buNone/>
            </a:pPr>
            <a:r>
              <a:rPr sz="1400" b="1">
                <a:solidFill>
                  <a:schemeClr val="tx1"/>
                </a:solidFill>
                <a:latin typeface="맑은 고딕" charset="0"/>
                <a:ea typeface="맑은 고딕" charset="0"/>
              </a:rPr>
              <a:t>음악 음질 분류</a:t>
            </a:r>
            <a:endParaRPr lang="ko-KR" altLang="en-US" sz="1400" b="1">
              <a:solidFill>
                <a:schemeClr val="tx1"/>
              </a:solidFill>
              <a:latin typeface="맑은 고딕" charset="0"/>
              <a:ea typeface="맑은 고딕" charset="0"/>
            </a:endParaRPr>
          </a:p>
        </p:txBody>
      </p:sp>
      <p:pic>
        <p:nvPicPr>
          <p:cNvPr id="14" name="그림 13"/>
          <p:cNvPicPr>
            <a:picLocks noChangeAspect="1"/>
          </p:cNvPicPr>
          <p:nvPr/>
        </p:nvPicPr>
        <p:blipFill rotWithShape="1">
          <a:blip r:embed="rId2" cstate="hqprint">
            <a:extLst>
              <a:ext uri="{28A0092B-C50C-407E-A947-70E740481C1C}">
                <a14:useLocalDpi xmlns:a14="http://schemas.microsoft.com/office/drawing/2010/main" xmlns=""/>
              </a:ext>
            </a:extLst>
          </a:blip>
          <a:srcRect l="12864" t="15231" r="42935" b="77171"/>
          <a:stretch>
            <a:fillRect/>
          </a:stretch>
        </p:blipFill>
        <p:spPr>
          <a:xfrm>
            <a:off x="2582545" y="2068830"/>
            <a:ext cx="9457055" cy="1017270"/>
          </a:xfrm>
          <a:prstGeom prst="rect">
            <a:avLst/>
          </a:prstGeom>
          <a:noFill/>
          <a:ln w="0" cap="flat" cmpd="sng">
            <a:solidFill>
              <a:srgbClr val="000000">
                <a:alpha val="100000"/>
              </a:srgbClr>
            </a:solidFill>
            <a:prstDash val="solid"/>
          </a:ln>
        </p:spPr>
      </p:pic>
      <p:pic>
        <p:nvPicPr>
          <p:cNvPr id="15" name="그림 14"/>
          <p:cNvPicPr>
            <a:picLocks noChangeAspect="1"/>
          </p:cNvPicPr>
          <p:nvPr/>
        </p:nvPicPr>
        <p:blipFill rotWithShape="1">
          <a:blip r:embed="rId3" cstate="hqprint">
            <a:extLst>
              <a:ext uri="{28A0092B-C50C-407E-A947-70E740481C1C}">
                <a14:useLocalDpi xmlns:a14="http://schemas.microsoft.com/office/drawing/2010/main" xmlns=""/>
              </a:ext>
            </a:extLst>
          </a:blip>
          <a:srcRect l="14554" t="55945" r="33362" b="26458"/>
          <a:stretch>
            <a:fillRect/>
          </a:stretch>
        </p:blipFill>
        <p:spPr>
          <a:xfrm>
            <a:off x="1258570" y="3556635"/>
            <a:ext cx="9569450" cy="2021840"/>
          </a:xfrm>
          <a:prstGeom prst="rect">
            <a:avLst/>
          </a:prstGeom>
          <a:noFill/>
        </p:spPr>
      </p:pic>
      <p:cxnSp>
        <p:nvCxnSpPr>
          <p:cNvPr id="16" name="도형 15"/>
          <p:cNvCxnSpPr/>
          <p:nvPr/>
        </p:nvCxnSpPr>
        <p:spPr>
          <a:xfrm>
            <a:off x="683260" y="-365760"/>
            <a:ext cx="635" cy="7473315"/>
          </a:xfrm>
          <a:prstGeom prst="line">
            <a:avLst/>
          </a:prstGeom>
          <a:ln w="6350" cap="flat" cmpd="sng">
            <a:solidFill>
              <a:schemeClr val="bg1">
                <a:lumMod val="65000"/>
                <a:alpha val="49803"/>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Rectangle 16"/>
          <p:cNvSpPr>
            <a:spLocks/>
          </p:cNvSpPr>
          <p:nvPr/>
        </p:nvSpPr>
        <p:spPr>
          <a:xfrm>
            <a:off x="-9525" y="1345565"/>
            <a:ext cx="835025" cy="344170"/>
          </a:xfrm>
          <a:prstGeom prst="rect">
            <a:avLst/>
          </a:prstGeom>
          <a:solidFill>
            <a:srgbClr val="272123"/>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18" name="Right Triangle 17"/>
          <p:cNvSpPr>
            <a:spLocks/>
          </p:cNvSpPr>
          <p:nvPr/>
        </p:nvSpPr>
        <p:spPr>
          <a:xfrm rot="5400000">
            <a:off x="697230" y="1670685"/>
            <a:ext cx="81915" cy="108585"/>
          </a:xfrm>
          <a:prstGeom prst="rtTriangle">
            <a:avLst/>
          </a:prstGeom>
          <a:solidFill>
            <a:schemeClr val="tx1"/>
          </a:solidFill>
          <a:ln w="12700" cap="flat" cmpd="sng">
            <a:solidFill>
              <a:schemeClr val="tx1">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solidFill>
                <a:srgbClr val="000000"/>
              </a:solidFill>
              <a:latin typeface="맑은 고딕" charset="0"/>
              <a:ea typeface="맑은 고딕" charset="0"/>
            </a:endParaRPr>
          </a:p>
        </p:txBody>
      </p:sp>
      <p:sp>
        <p:nvSpPr>
          <p:cNvPr id="19" name="텍스트 상자 18"/>
          <p:cNvSpPr txBox="1">
            <a:spLocks/>
          </p:cNvSpPr>
          <p:nvPr/>
        </p:nvSpPr>
        <p:spPr>
          <a:xfrm>
            <a:off x="107315" y="134556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02</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0" name="텍스트 상자 19"/>
          <p:cNvSpPr txBox="1">
            <a:spLocks/>
          </p:cNvSpPr>
          <p:nvPr/>
        </p:nvSpPr>
        <p:spPr>
          <a:xfrm>
            <a:off x="107315" y="182435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03</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1" name="텍스트 상자 20"/>
          <p:cNvSpPr txBox="1">
            <a:spLocks/>
          </p:cNvSpPr>
          <p:nvPr/>
        </p:nvSpPr>
        <p:spPr>
          <a:xfrm>
            <a:off x="107315" y="2303145"/>
            <a:ext cx="45085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rPr>
              <a:t>04</a:t>
            </a:r>
            <a:endParaRPr lang="ko-KR" altLang="en-US" sz="1600">
              <a:ln w="9525" cap="flat" cmpd="sng">
                <a:solidFill>
                  <a:schemeClr val="tx1">
                    <a:alpha val="29803"/>
                  </a:schemeClr>
                </a:solidFill>
                <a:prstDash val="solid"/>
              </a:ln>
              <a:solidFill>
                <a:schemeClr val="bg1">
                  <a:lumMod val="85000"/>
                </a:schemeClr>
              </a:solidFill>
              <a:latin typeface="Yoon 윤고딕 520_TT" charset="0"/>
              <a:ea typeface="Yoon 윤고딕 520_TT" charset="0"/>
            </a:endParaRPr>
          </a:p>
        </p:txBody>
      </p:sp>
      <p:sp>
        <p:nvSpPr>
          <p:cNvPr id="22" name="텍스트 상자 21"/>
          <p:cNvSpPr txBox="1">
            <a:spLocks/>
          </p:cNvSpPr>
          <p:nvPr/>
        </p:nvSpPr>
        <p:spPr>
          <a:xfrm>
            <a:off x="123825" y="887730"/>
            <a:ext cx="542290" cy="33845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rPr>
              <a:t>01</a:t>
            </a:r>
            <a:endParaRPr lang="ko-KR" altLang="en-US" sz="1600">
              <a:ln w="9525" cap="flat" cmpd="sng">
                <a:solidFill>
                  <a:schemeClr val="tx1">
                    <a:alpha val="29803"/>
                  </a:schemeClr>
                </a:solidFill>
                <a:prstDash val="solid"/>
              </a:ln>
              <a:solidFill>
                <a:schemeClr val="bg1">
                  <a:lumMod val="75000"/>
                </a:schemeClr>
              </a:solidFill>
              <a:latin typeface="Yoon 윤고딕 520_TT" charset="0"/>
              <a:ea typeface="Yoon 윤고딕 520_TT" charset="0"/>
            </a:endParaRPr>
          </a:p>
        </p:txBody>
      </p:sp>
      <p:sp>
        <p:nvSpPr>
          <p:cNvPr id="23" name="텍스트 상자 22"/>
          <p:cNvSpPr txBox="1">
            <a:spLocks/>
          </p:cNvSpPr>
          <p:nvPr/>
        </p:nvSpPr>
        <p:spPr>
          <a:xfrm>
            <a:off x="827405" y="163830"/>
            <a:ext cx="1821815" cy="368935"/>
          </a:xfrm>
          <a:prstGeom prst="rect">
            <a:avLst/>
          </a:prstGeom>
          <a:noFill/>
        </p:spPr>
        <p:txBody>
          <a:bodyPr vert="horz" wrap="square" lIns="91440" tIns="45720" rIns="91440" bIns="45720" anchor="t">
            <a:spAutoFit/>
          </a:bodyPr>
          <a:lstStyle/>
          <a:p>
            <a:pPr marL="0" indent="0" algn="l" defTabSz="914400" eaLnBrk="1" latinLnBrk="1" hangingPunct="1">
              <a:lnSpc>
                <a:spcPct val="100000"/>
              </a:lnSpc>
              <a:spcBef>
                <a:spcPts val="0"/>
              </a:spcBef>
              <a:spcAft>
                <a:spcPts val="0"/>
              </a:spcAft>
              <a:buFontTx/>
              <a:buNone/>
            </a:pPr>
            <a:r>
              <a:rPr sz="1800" dirty="0">
                <a:ln w="9525" cap="flat" cmpd="sng">
                  <a:solidFill>
                    <a:schemeClr val="tx1">
                      <a:alpha val="29803"/>
                    </a:schemeClr>
                  </a:solidFill>
                  <a:prstDash val="solid"/>
                </a:ln>
                <a:solidFill>
                  <a:srgbClr val="272123"/>
                </a:solidFill>
                <a:latin typeface="나눔고딕" pitchFamily="50" charset="-127"/>
                <a:ea typeface="나눔고딕" pitchFamily="50" charset="-127"/>
              </a:rPr>
              <a:t>테이블_7</a:t>
            </a:r>
            <a:endParaRPr lang="ko-KR" altLang="en-US" sz="1800" dirty="0">
              <a:ln w="9525" cap="flat" cmpd="sng">
                <a:solidFill>
                  <a:schemeClr val="tx1">
                    <a:alpha val="29803"/>
                  </a:schemeClr>
                </a:solidFill>
                <a:prstDash val="solid"/>
              </a:ln>
              <a:solidFill>
                <a:srgbClr val="272123"/>
              </a:solidFill>
              <a:latin typeface="나눔고딕" pitchFamily="50" charset="-127"/>
              <a:ea typeface="나눔고딕" pitchFamily="50" charset="-127"/>
            </a:endParaRPr>
          </a:p>
        </p:txBody>
      </p:sp>
      <p:sp>
        <p:nvSpPr>
          <p:cNvPr id="24" name="Rectangle 23"/>
          <p:cNvSpPr>
            <a:spLocks/>
          </p:cNvSpPr>
          <p:nvPr/>
        </p:nvSpPr>
        <p:spPr>
          <a:xfrm>
            <a:off x="708660" y="2317115"/>
            <a:ext cx="3994785" cy="243205"/>
          </a:xfrm>
          <a:prstGeom prst="rect">
            <a:avLst/>
          </a:prstGeom>
          <a:solidFill>
            <a:srgbClr val="EDB3B9">
              <a:alpha val="40035"/>
            </a:srgb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eaLnBrk="1" latinLnBrk="1" hangingPunct="1">
              <a:lnSpc>
                <a:spcPct val="100000"/>
              </a:lnSpc>
              <a:spcBef>
                <a:spcPts val="0"/>
              </a:spcBef>
              <a:spcAft>
                <a:spcPts val="0"/>
              </a:spcAft>
              <a:buFontTx/>
              <a:buNone/>
            </a:pPr>
            <a:endParaRPr lang="ko-KR" altLang="en-US" sz="1800">
              <a:latin typeface="나눔고딕" charset="0"/>
              <a:ea typeface="나눔고딕" charset="0"/>
            </a:endParaRP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theme default">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heme default" id="{818DEC19-8B33-44C4-83AA-7EB7D193A35B}" vid="{060764A4-4300-461F-A4AB-3F9924E9AB0E}"/>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Pages>11</Pages>
  <Words>456</Words>
  <Characters>0</Characters>
  <Application>Microsoft Office PowerPoint</Application>
  <DocSecurity>0</DocSecurity>
  <PresentationFormat>사용자 지정</PresentationFormat>
  <Lines>0</Lines>
  <Paragraphs>206</Paragraphs>
  <Slides>29</Slides>
  <Notes>1</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29</vt:i4>
      </vt:variant>
    </vt:vector>
  </HeadingPairs>
  <TitlesOfParts>
    <vt:vector size="36" baseType="lpstr">
      <vt:lpstr>굴림</vt:lpstr>
      <vt:lpstr>Arial</vt:lpstr>
      <vt:lpstr>나눔고딕</vt:lpstr>
      <vt:lpstr>맑은 고딕</vt:lpstr>
      <vt:lpstr>Yoon 윤고딕 520_TT</vt:lpstr>
      <vt:lpstr>Calibri</vt:lpstr>
      <vt:lpstr>theme default</vt:lpstr>
      <vt:lpstr>슬라이드 1</vt:lpstr>
      <vt:lpstr>슬라이드 2</vt:lpstr>
      <vt:lpstr>  ▶ MUSIC (음악)</vt:lpstr>
      <vt:lpstr>  ▶ SINGER (가수)</vt:lpstr>
      <vt:lpstr>▶ ALBUM (앨범)</vt:lpstr>
      <vt:lpstr>▶ MEMBER (회원)</vt:lpstr>
      <vt:lpstr>▶ GRADE (회원 등급)</vt:lpstr>
      <vt:lpstr>▶ SALES (판매)</vt:lpstr>
      <vt:lpstr>▶ SOUND_QUALITY (음질 및 가격)</vt:lpstr>
      <vt:lpstr>슬라이드 10</vt:lpstr>
      <vt:lpstr>1. 실시간 차트(TOP100) 2. 장르별 인기 순위(TOP10)  3. 세대별 인기 노래 순위(TOP10) -정진 4. 세대별 인기가수(TOP5) -정진 5. 걸그룹 노래 순위 TOP30 6. 가장인기있는 앨범 TOP10(앨범에 속해있는 음악 다운로드횟수로 순위지정) 7. 소속사별 가장 인기있는 가수 8. 국내 해외 비교 9. 그룹별 제일 많은 노래가 팔린 그룹의 이름과 판매개수 10. 연도별 매출 11. 월별 매출 12. 회원등급 및 포인트 13. 여성회원 별 다운로드 한 곡 순위 14. 00이가 좋아하는 음악 장르 ( 다운로드 )- 정진 15. 00이가 좋아하는 아티스트의 노래 목록 (다운로드) -정진 16. 등급별 유저들이 가장 많이 구매한 음질순위 -정진</vt:lpstr>
      <vt:lpstr>1. 실시간 차트(TOP100)</vt:lpstr>
      <vt:lpstr>2. 장르별 인기 순위(TOP10)</vt:lpstr>
      <vt:lpstr>2. 장르별 인기 순위(TOP10)</vt:lpstr>
      <vt:lpstr>3. 세대별 인기 노래 순위(TOP10) -정진</vt:lpstr>
      <vt:lpstr>3. 세대별 인기 노래 순위(TOP10) -정진</vt:lpstr>
      <vt:lpstr>4. 세대별 인기가수(TOP5) -정진</vt:lpstr>
      <vt:lpstr>5.걸그룹 노래 순위 TOP30</vt:lpstr>
      <vt:lpstr>6. 가장인기있는 앨범 TOP10 (앨범에 속해있는 음악 다운로드횟수로 순위지정) </vt:lpstr>
      <vt:lpstr>7. 소속사별 가장 인기있는 가수</vt:lpstr>
      <vt:lpstr>8. 국내 해외 비교</vt:lpstr>
      <vt:lpstr>9. 그룹별 제일 많은 노래가 팔린 그룹의 이름과 판매개수</vt:lpstr>
      <vt:lpstr>10. 연도별 매출</vt:lpstr>
      <vt:lpstr>11. 월별 매출</vt:lpstr>
      <vt:lpstr>12. 회원등급 및 포인트</vt:lpstr>
      <vt:lpstr>13. 여성회원 별 다운로드 한 곡 순위</vt:lpstr>
      <vt:lpstr>14. 00이가 좋아하는 음악 장르 ( 다운로드 )- 정진</vt:lpstr>
      <vt:lpstr>15. 00이가 좋아하는 아티스트의 노래 목록 (다운로드) -정진</vt:lpstr>
      <vt:lpstr>16. 등급별 유저들이 가장 많이 구매한 음질순위 -정진</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Windows User</cp:lastModifiedBy>
  <cp:revision>36</cp:revision>
  <dcterms:modified xsi:type="dcterms:W3CDTF">2020-04-07T11:01:48Z</dcterms:modified>
</cp:coreProperties>
</file>